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1" r:id="rId3"/>
    <p:sldMasterId id="2147483680" r:id="rId4"/>
  </p:sldMasterIdLst>
  <p:sldIdLst>
    <p:sldId id="257" r:id="rId5"/>
    <p:sldId id="290" r:id="rId6"/>
    <p:sldId id="281" r:id="rId7"/>
    <p:sldId id="261" r:id="rId8"/>
    <p:sldId id="277" r:id="rId9"/>
    <p:sldId id="292" r:id="rId10"/>
    <p:sldId id="291" r:id="rId11"/>
    <p:sldId id="273" r:id="rId12"/>
    <p:sldId id="293" r:id="rId13"/>
    <p:sldId id="279" r:id="rId14"/>
    <p:sldId id="259" r:id="rId15"/>
    <p:sldId id="268" r:id="rId16"/>
    <p:sldId id="275" r:id="rId17"/>
    <p:sldId id="280" r:id="rId18"/>
    <p:sldId id="283" r:id="rId19"/>
    <p:sldId id="284" r:id="rId20"/>
    <p:sldId id="285" r:id="rId21"/>
    <p:sldId id="286" r:id="rId22"/>
    <p:sldId id="287" r:id="rId23"/>
    <p:sldId id="288" r:id="rId24"/>
    <p:sldId id="289" r:id="rId2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2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5AFC98-8589-48DE-A92C-93E66C6B8B3E}"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fi-FI"/>
        </a:p>
      </dgm:t>
    </dgm:pt>
    <dgm:pt modelId="{FEDC519C-A1FA-4E49-807D-33DB2D8AD6D3}">
      <dgm:prSet phldrT="[Teksti]" custT="1"/>
      <dgm:spPr>
        <a:solidFill>
          <a:schemeClr val="tx2"/>
        </a:solidFill>
      </dgm:spPr>
      <dgm:t>
        <a:bodyPr/>
        <a:lstStyle/>
        <a:p>
          <a:r>
            <a:rPr lang="fi-FI" sz="2400" dirty="0" err="1"/>
            <a:t>Hyte</a:t>
          </a:r>
          <a:r>
            <a:rPr lang="fi-FI" sz="2400" dirty="0"/>
            <a:t> ja </a:t>
          </a:r>
          <a:r>
            <a:rPr lang="fi-FI" sz="2400" dirty="0" err="1"/>
            <a:t>asiakkuuksien</a:t>
          </a:r>
          <a:r>
            <a:rPr lang="fi-FI" sz="2400" dirty="0"/>
            <a:t> hallinta</a:t>
          </a:r>
        </a:p>
        <a:p>
          <a:r>
            <a:rPr lang="fi-FI" sz="1800" dirty="0"/>
            <a:t>Pasi Oksanen</a:t>
          </a:r>
        </a:p>
      </dgm:t>
    </dgm:pt>
    <dgm:pt modelId="{7E95260D-577B-4F87-A5AE-FA2303B7064D}" type="parTrans" cxnId="{BB3E0276-942E-40AE-A61B-3B769A98EF9A}">
      <dgm:prSet/>
      <dgm:spPr/>
      <dgm:t>
        <a:bodyPr/>
        <a:lstStyle/>
        <a:p>
          <a:endParaRPr lang="fi-FI"/>
        </a:p>
      </dgm:t>
    </dgm:pt>
    <dgm:pt modelId="{3C9FC10A-BC12-4B78-B52F-EB9B9F351D53}" type="sibTrans" cxnId="{BB3E0276-942E-40AE-A61B-3B769A98EF9A}">
      <dgm:prSet/>
      <dgm:spPr/>
      <dgm:t>
        <a:bodyPr/>
        <a:lstStyle/>
        <a:p>
          <a:endParaRPr lang="fi-FI"/>
        </a:p>
      </dgm:t>
    </dgm:pt>
    <dgm:pt modelId="{569874D8-63EE-4DC1-B27C-F684765AEC30}">
      <dgm:prSet phldrT="[Teksti]" custT="1"/>
      <dgm:spPr>
        <a:solidFill>
          <a:schemeClr val="accent1"/>
        </a:solidFill>
      </dgm:spPr>
      <dgm:t>
        <a:bodyPr/>
        <a:lstStyle/>
        <a:p>
          <a:r>
            <a:rPr lang="fi-FI" sz="1400" dirty="0"/>
            <a:t>Hyvinvoinnin ja terveyden edistäminen </a:t>
          </a:r>
        </a:p>
        <a:p>
          <a:r>
            <a:rPr lang="fi-FI" sz="1400" dirty="0"/>
            <a:t>Karoliina Luukkainen</a:t>
          </a:r>
        </a:p>
      </dgm:t>
    </dgm:pt>
    <dgm:pt modelId="{3BABED29-B5DF-49A5-8683-B3A6100DA362}" type="parTrans" cxnId="{91D57EA7-670A-4DA0-8B82-1EAC1416688B}">
      <dgm:prSet/>
      <dgm:spPr/>
      <dgm:t>
        <a:bodyPr/>
        <a:lstStyle/>
        <a:p>
          <a:endParaRPr lang="fi-FI"/>
        </a:p>
      </dgm:t>
    </dgm:pt>
    <dgm:pt modelId="{4E44D132-D60D-43D7-B9B0-4EA885E9B3AD}" type="sibTrans" cxnId="{91D57EA7-670A-4DA0-8B82-1EAC1416688B}">
      <dgm:prSet/>
      <dgm:spPr/>
      <dgm:t>
        <a:bodyPr/>
        <a:lstStyle/>
        <a:p>
          <a:endParaRPr lang="fi-FI"/>
        </a:p>
      </dgm:t>
    </dgm:pt>
    <dgm:pt modelId="{87531CBA-8718-434E-A300-6006BE8F7780}">
      <dgm:prSet phldrT="[Teksti]" custT="1"/>
      <dgm:spPr>
        <a:solidFill>
          <a:srgbClr val="7030A0"/>
        </a:solidFill>
      </dgm:spPr>
      <dgm:t>
        <a:bodyPr/>
        <a:lstStyle/>
        <a:p>
          <a:r>
            <a:rPr lang="fi-FI" sz="1400" dirty="0"/>
            <a:t>Asiakasohjaus- ja kokemus </a:t>
          </a:r>
        </a:p>
        <a:p>
          <a:r>
            <a:rPr lang="fi-FI" sz="1400" dirty="0"/>
            <a:t>Riku Laurila</a:t>
          </a:r>
        </a:p>
      </dgm:t>
    </dgm:pt>
    <dgm:pt modelId="{462E81D9-7FAD-4B5F-B737-563471804D6D}" type="parTrans" cxnId="{648D2236-13CD-4D2F-A080-A2B6C3CB7189}">
      <dgm:prSet/>
      <dgm:spPr/>
      <dgm:t>
        <a:bodyPr/>
        <a:lstStyle/>
        <a:p>
          <a:endParaRPr lang="fi-FI"/>
        </a:p>
      </dgm:t>
    </dgm:pt>
    <dgm:pt modelId="{CC6A35BB-9E79-4A73-8B2D-EE215DD6229F}" type="sibTrans" cxnId="{648D2236-13CD-4D2F-A080-A2B6C3CB7189}">
      <dgm:prSet/>
      <dgm:spPr/>
      <dgm:t>
        <a:bodyPr/>
        <a:lstStyle/>
        <a:p>
          <a:endParaRPr lang="fi-FI"/>
        </a:p>
      </dgm:t>
    </dgm:pt>
    <dgm:pt modelId="{ECAF42EB-1FDA-4155-8C7F-1C17A5D5D24D}">
      <dgm:prSet phldrT="[Teksti]" custT="1"/>
      <dgm:spPr>
        <a:solidFill>
          <a:srgbClr val="7030A0"/>
        </a:solidFill>
      </dgm:spPr>
      <dgm:t>
        <a:bodyPr/>
        <a:lstStyle/>
        <a:p>
          <a:r>
            <a:rPr lang="fi-FI" sz="1400" dirty="0"/>
            <a:t>Palvelujen hallinta</a:t>
          </a:r>
        </a:p>
        <a:p>
          <a:r>
            <a:rPr lang="fi-FI" sz="1400" dirty="0"/>
            <a:t>Susanne Sund</a:t>
          </a:r>
        </a:p>
      </dgm:t>
    </dgm:pt>
    <dgm:pt modelId="{117227E5-8CBC-467A-A960-28D68A935D15}" type="parTrans" cxnId="{EA1EDC8C-9404-4976-BA86-DD1C7DB267FA}">
      <dgm:prSet/>
      <dgm:spPr/>
      <dgm:t>
        <a:bodyPr/>
        <a:lstStyle/>
        <a:p>
          <a:endParaRPr lang="fi-FI"/>
        </a:p>
      </dgm:t>
    </dgm:pt>
    <dgm:pt modelId="{91F06939-B285-4590-96BE-031F9AB5FFD9}" type="sibTrans" cxnId="{EA1EDC8C-9404-4976-BA86-DD1C7DB267FA}">
      <dgm:prSet/>
      <dgm:spPr/>
      <dgm:t>
        <a:bodyPr/>
        <a:lstStyle/>
        <a:p>
          <a:endParaRPr lang="fi-FI"/>
        </a:p>
      </dgm:t>
    </dgm:pt>
    <dgm:pt modelId="{B1BEC1B6-3E4F-4736-86D0-D09D9469B08E}">
      <dgm:prSet custT="1"/>
      <dgm:spPr>
        <a:solidFill>
          <a:srgbClr val="7030A0"/>
        </a:solidFill>
      </dgm:spPr>
      <dgm:t>
        <a:bodyPr/>
        <a:lstStyle/>
        <a:p>
          <a:r>
            <a:rPr lang="fi-FI" sz="1400" dirty="0"/>
            <a:t>Integraatio</a:t>
          </a:r>
        </a:p>
        <a:p>
          <a:r>
            <a:rPr lang="fi-FI" sz="1400" dirty="0"/>
            <a:t>Sirpa Kuronen</a:t>
          </a:r>
        </a:p>
      </dgm:t>
    </dgm:pt>
    <dgm:pt modelId="{A43955C4-31A6-4DD2-BDB1-46326943FDBE}" type="parTrans" cxnId="{036E67DA-6068-45DC-B59E-5C15F8C568AF}">
      <dgm:prSet/>
      <dgm:spPr/>
      <dgm:t>
        <a:bodyPr/>
        <a:lstStyle/>
        <a:p>
          <a:endParaRPr lang="fi-FI"/>
        </a:p>
      </dgm:t>
    </dgm:pt>
    <dgm:pt modelId="{6E01EF11-4870-41A6-9D82-D83FA90FF029}" type="sibTrans" cxnId="{036E67DA-6068-45DC-B59E-5C15F8C568AF}">
      <dgm:prSet/>
      <dgm:spPr/>
      <dgm:t>
        <a:bodyPr/>
        <a:lstStyle/>
        <a:p>
          <a:endParaRPr lang="fi-FI"/>
        </a:p>
      </dgm:t>
    </dgm:pt>
    <dgm:pt modelId="{F2C1765C-D482-4966-9461-B5687A50678F}" type="pres">
      <dgm:prSet presAssocID="{3E5AFC98-8589-48DE-A92C-93E66C6B8B3E}" presName="hierChild1" presStyleCnt="0">
        <dgm:presLayoutVars>
          <dgm:orgChart val="1"/>
          <dgm:chPref val="1"/>
          <dgm:dir/>
          <dgm:animOne val="branch"/>
          <dgm:animLvl val="lvl"/>
          <dgm:resizeHandles/>
        </dgm:presLayoutVars>
      </dgm:prSet>
      <dgm:spPr/>
    </dgm:pt>
    <dgm:pt modelId="{17EA105A-EC07-4E26-980C-4F489B9725C9}" type="pres">
      <dgm:prSet presAssocID="{FEDC519C-A1FA-4E49-807D-33DB2D8AD6D3}" presName="hierRoot1" presStyleCnt="0">
        <dgm:presLayoutVars>
          <dgm:hierBranch val="init"/>
        </dgm:presLayoutVars>
      </dgm:prSet>
      <dgm:spPr/>
    </dgm:pt>
    <dgm:pt modelId="{F7FDECD3-75D0-40FD-949D-0A71BAF34641}" type="pres">
      <dgm:prSet presAssocID="{FEDC519C-A1FA-4E49-807D-33DB2D8AD6D3}" presName="rootComposite1" presStyleCnt="0"/>
      <dgm:spPr/>
    </dgm:pt>
    <dgm:pt modelId="{14BBC3A2-DD65-4CC2-A874-6425E77AB811}" type="pres">
      <dgm:prSet presAssocID="{FEDC519C-A1FA-4E49-807D-33DB2D8AD6D3}" presName="rootText1" presStyleLbl="node0" presStyleIdx="0" presStyleCnt="1" custScaleX="273252" custScaleY="93619">
        <dgm:presLayoutVars>
          <dgm:chPref val="3"/>
        </dgm:presLayoutVars>
      </dgm:prSet>
      <dgm:spPr/>
    </dgm:pt>
    <dgm:pt modelId="{EB21EABF-A396-4102-89F6-8EB317C462E4}" type="pres">
      <dgm:prSet presAssocID="{FEDC519C-A1FA-4E49-807D-33DB2D8AD6D3}" presName="rootConnector1" presStyleLbl="node1" presStyleIdx="0" presStyleCnt="0"/>
      <dgm:spPr/>
    </dgm:pt>
    <dgm:pt modelId="{7C9AC814-2AF2-4018-A88C-7083BE8129C5}" type="pres">
      <dgm:prSet presAssocID="{FEDC519C-A1FA-4E49-807D-33DB2D8AD6D3}" presName="hierChild2" presStyleCnt="0"/>
      <dgm:spPr/>
    </dgm:pt>
    <dgm:pt modelId="{0FA50F2D-28FA-4825-8365-B2AFF6AD0DF7}" type="pres">
      <dgm:prSet presAssocID="{3BABED29-B5DF-49A5-8683-B3A6100DA362}" presName="Name37" presStyleLbl="parChTrans1D2" presStyleIdx="0" presStyleCnt="4"/>
      <dgm:spPr/>
    </dgm:pt>
    <dgm:pt modelId="{60EFEC9C-698D-47D4-94D8-1ED2A11C698E}" type="pres">
      <dgm:prSet presAssocID="{569874D8-63EE-4DC1-B27C-F684765AEC30}" presName="hierRoot2" presStyleCnt="0">
        <dgm:presLayoutVars>
          <dgm:hierBranch val="init"/>
        </dgm:presLayoutVars>
      </dgm:prSet>
      <dgm:spPr/>
    </dgm:pt>
    <dgm:pt modelId="{3335C641-E479-40D4-A3A8-4E3F7C378FF5}" type="pres">
      <dgm:prSet presAssocID="{569874D8-63EE-4DC1-B27C-F684765AEC30}" presName="rootComposite" presStyleCnt="0"/>
      <dgm:spPr/>
    </dgm:pt>
    <dgm:pt modelId="{46636FE4-5BF8-4AA4-934C-215CD78F499F}" type="pres">
      <dgm:prSet presAssocID="{569874D8-63EE-4DC1-B27C-F684765AEC30}" presName="rootText" presStyleLbl="node2" presStyleIdx="0" presStyleCnt="4" custLinFactNeighborX="3088" custLinFactNeighborY="-360">
        <dgm:presLayoutVars>
          <dgm:chPref val="3"/>
        </dgm:presLayoutVars>
      </dgm:prSet>
      <dgm:spPr/>
    </dgm:pt>
    <dgm:pt modelId="{D7EB4E58-2B2E-4404-B1CE-E7ED5190078A}" type="pres">
      <dgm:prSet presAssocID="{569874D8-63EE-4DC1-B27C-F684765AEC30}" presName="rootConnector" presStyleLbl="node2" presStyleIdx="0" presStyleCnt="4"/>
      <dgm:spPr/>
    </dgm:pt>
    <dgm:pt modelId="{D1B320B0-BC81-4872-9BC5-CCF5A6DB8DC6}" type="pres">
      <dgm:prSet presAssocID="{569874D8-63EE-4DC1-B27C-F684765AEC30}" presName="hierChild4" presStyleCnt="0"/>
      <dgm:spPr/>
    </dgm:pt>
    <dgm:pt modelId="{BF4AFC0B-5309-4402-A635-6475292A0FA6}" type="pres">
      <dgm:prSet presAssocID="{569874D8-63EE-4DC1-B27C-F684765AEC30}" presName="hierChild5" presStyleCnt="0"/>
      <dgm:spPr/>
    </dgm:pt>
    <dgm:pt modelId="{698D424E-0760-4961-BEA9-41BF6A7EDBE1}" type="pres">
      <dgm:prSet presAssocID="{462E81D9-7FAD-4B5F-B737-563471804D6D}" presName="Name37" presStyleLbl="parChTrans1D2" presStyleIdx="1" presStyleCnt="4"/>
      <dgm:spPr/>
    </dgm:pt>
    <dgm:pt modelId="{A720C6F4-D3EC-48CC-B05E-D5CA9BF860F0}" type="pres">
      <dgm:prSet presAssocID="{87531CBA-8718-434E-A300-6006BE8F7780}" presName="hierRoot2" presStyleCnt="0">
        <dgm:presLayoutVars>
          <dgm:hierBranch val="init"/>
        </dgm:presLayoutVars>
      </dgm:prSet>
      <dgm:spPr/>
    </dgm:pt>
    <dgm:pt modelId="{81D7D590-952B-4422-B729-9FC50FC0C2DF}" type="pres">
      <dgm:prSet presAssocID="{87531CBA-8718-434E-A300-6006BE8F7780}" presName="rootComposite" presStyleCnt="0"/>
      <dgm:spPr/>
    </dgm:pt>
    <dgm:pt modelId="{8EE55A08-AD5D-401C-9DC5-5742CFE8470C}" type="pres">
      <dgm:prSet presAssocID="{87531CBA-8718-434E-A300-6006BE8F7780}" presName="rootText" presStyleLbl="node2" presStyleIdx="1" presStyleCnt="4" custLinFactNeighborX="1274" custLinFactNeighborY="-290">
        <dgm:presLayoutVars>
          <dgm:chPref val="3"/>
        </dgm:presLayoutVars>
      </dgm:prSet>
      <dgm:spPr/>
    </dgm:pt>
    <dgm:pt modelId="{2D11C6A9-3320-4A7B-ACEC-533DEF8C0B9D}" type="pres">
      <dgm:prSet presAssocID="{87531CBA-8718-434E-A300-6006BE8F7780}" presName="rootConnector" presStyleLbl="node2" presStyleIdx="1" presStyleCnt="4"/>
      <dgm:spPr/>
    </dgm:pt>
    <dgm:pt modelId="{12F182F0-0F87-4351-AF70-0A0A94EFE853}" type="pres">
      <dgm:prSet presAssocID="{87531CBA-8718-434E-A300-6006BE8F7780}" presName="hierChild4" presStyleCnt="0"/>
      <dgm:spPr/>
    </dgm:pt>
    <dgm:pt modelId="{755E9645-2697-49D3-83AD-B03218799D87}" type="pres">
      <dgm:prSet presAssocID="{87531CBA-8718-434E-A300-6006BE8F7780}" presName="hierChild5" presStyleCnt="0"/>
      <dgm:spPr/>
    </dgm:pt>
    <dgm:pt modelId="{FE077881-E655-4F3D-8D76-CC4041F6394F}" type="pres">
      <dgm:prSet presAssocID="{117227E5-8CBC-467A-A960-28D68A935D15}" presName="Name37" presStyleLbl="parChTrans1D2" presStyleIdx="2" presStyleCnt="4"/>
      <dgm:spPr/>
    </dgm:pt>
    <dgm:pt modelId="{A8E4DC06-96D3-4686-A08B-B1EF5002D403}" type="pres">
      <dgm:prSet presAssocID="{ECAF42EB-1FDA-4155-8C7F-1C17A5D5D24D}" presName="hierRoot2" presStyleCnt="0">
        <dgm:presLayoutVars>
          <dgm:hierBranch val="init"/>
        </dgm:presLayoutVars>
      </dgm:prSet>
      <dgm:spPr/>
    </dgm:pt>
    <dgm:pt modelId="{8A11261A-63D7-4C52-8112-45773F74D5E4}" type="pres">
      <dgm:prSet presAssocID="{ECAF42EB-1FDA-4155-8C7F-1C17A5D5D24D}" presName="rootComposite" presStyleCnt="0"/>
      <dgm:spPr/>
    </dgm:pt>
    <dgm:pt modelId="{40A049FE-B81B-4BA5-8D93-028942DD78E8}" type="pres">
      <dgm:prSet presAssocID="{ECAF42EB-1FDA-4155-8C7F-1C17A5D5D24D}" presName="rootText" presStyleLbl="node2" presStyleIdx="2" presStyleCnt="4">
        <dgm:presLayoutVars>
          <dgm:chPref val="3"/>
        </dgm:presLayoutVars>
      </dgm:prSet>
      <dgm:spPr/>
    </dgm:pt>
    <dgm:pt modelId="{232B9EC3-2174-4055-B080-BC9F61CDBE3D}" type="pres">
      <dgm:prSet presAssocID="{ECAF42EB-1FDA-4155-8C7F-1C17A5D5D24D}" presName="rootConnector" presStyleLbl="node2" presStyleIdx="2" presStyleCnt="4"/>
      <dgm:spPr/>
    </dgm:pt>
    <dgm:pt modelId="{022BA974-12A1-4176-9DD5-1D8A3DD53264}" type="pres">
      <dgm:prSet presAssocID="{ECAF42EB-1FDA-4155-8C7F-1C17A5D5D24D}" presName="hierChild4" presStyleCnt="0"/>
      <dgm:spPr/>
    </dgm:pt>
    <dgm:pt modelId="{5BC9FC8C-2BA6-46F9-A477-096EF84D28E0}" type="pres">
      <dgm:prSet presAssocID="{ECAF42EB-1FDA-4155-8C7F-1C17A5D5D24D}" presName="hierChild5" presStyleCnt="0"/>
      <dgm:spPr/>
    </dgm:pt>
    <dgm:pt modelId="{247D2F71-983A-4904-9BE2-87F433D872B8}" type="pres">
      <dgm:prSet presAssocID="{A43955C4-31A6-4DD2-BDB1-46326943FDBE}" presName="Name37" presStyleLbl="parChTrans1D2" presStyleIdx="3" presStyleCnt="4"/>
      <dgm:spPr/>
    </dgm:pt>
    <dgm:pt modelId="{B3D447F4-874E-4C05-97C9-8DCD598EE4B2}" type="pres">
      <dgm:prSet presAssocID="{B1BEC1B6-3E4F-4736-86D0-D09D9469B08E}" presName="hierRoot2" presStyleCnt="0">
        <dgm:presLayoutVars>
          <dgm:hierBranch val="init"/>
        </dgm:presLayoutVars>
      </dgm:prSet>
      <dgm:spPr/>
    </dgm:pt>
    <dgm:pt modelId="{0BB9F103-62B3-4711-B48E-C857DE954130}" type="pres">
      <dgm:prSet presAssocID="{B1BEC1B6-3E4F-4736-86D0-D09D9469B08E}" presName="rootComposite" presStyleCnt="0"/>
      <dgm:spPr/>
    </dgm:pt>
    <dgm:pt modelId="{7F061A43-218A-4127-8E0E-5ADE8F722846}" type="pres">
      <dgm:prSet presAssocID="{B1BEC1B6-3E4F-4736-86D0-D09D9469B08E}" presName="rootText" presStyleLbl="node2" presStyleIdx="3" presStyleCnt="4">
        <dgm:presLayoutVars>
          <dgm:chPref val="3"/>
        </dgm:presLayoutVars>
      </dgm:prSet>
      <dgm:spPr/>
    </dgm:pt>
    <dgm:pt modelId="{F5E037A3-F013-4480-8193-6EA1370C8599}" type="pres">
      <dgm:prSet presAssocID="{B1BEC1B6-3E4F-4736-86D0-D09D9469B08E}" presName="rootConnector" presStyleLbl="node2" presStyleIdx="3" presStyleCnt="4"/>
      <dgm:spPr/>
    </dgm:pt>
    <dgm:pt modelId="{42A8F6D9-5B98-45F0-ABF9-0D3885DAA1C2}" type="pres">
      <dgm:prSet presAssocID="{B1BEC1B6-3E4F-4736-86D0-D09D9469B08E}" presName="hierChild4" presStyleCnt="0"/>
      <dgm:spPr/>
    </dgm:pt>
    <dgm:pt modelId="{B7B1B5B8-F465-4F93-82A6-192EBFF18C62}" type="pres">
      <dgm:prSet presAssocID="{B1BEC1B6-3E4F-4736-86D0-D09D9469B08E}" presName="hierChild5" presStyleCnt="0"/>
      <dgm:spPr/>
    </dgm:pt>
    <dgm:pt modelId="{E7943EC7-62AD-4CC8-8389-39459CAF7C7A}" type="pres">
      <dgm:prSet presAssocID="{FEDC519C-A1FA-4E49-807D-33DB2D8AD6D3}" presName="hierChild3" presStyleCnt="0"/>
      <dgm:spPr/>
    </dgm:pt>
  </dgm:ptLst>
  <dgm:cxnLst>
    <dgm:cxn modelId="{B894DC0E-667E-4955-BFB9-293B7D846434}" type="presOf" srcId="{87531CBA-8718-434E-A300-6006BE8F7780}" destId="{2D11C6A9-3320-4A7B-ACEC-533DEF8C0B9D}" srcOrd="1" destOrd="0" presId="urn:microsoft.com/office/officeart/2005/8/layout/orgChart1"/>
    <dgm:cxn modelId="{2C362B17-B945-43FC-A6DA-64C698DBB803}" type="presOf" srcId="{117227E5-8CBC-467A-A960-28D68A935D15}" destId="{FE077881-E655-4F3D-8D76-CC4041F6394F}" srcOrd="0" destOrd="0" presId="urn:microsoft.com/office/officeart/2005/8/layout/orgChart1"/>
    <dgm:cxn modelId="{E3217F33-023B-429B-A481-7AD250CAC964}" type="presOf" srcId="{FEDC519C-A1FA-4E49-807D-33DB2D8AD6D3}" destId="{EB21EABF-A396-4102-89F6-8EB317C462E4}" srcOrd="1" destOrd="0" presId="urn:microsoft.com/office/officeart/2005/8/layout/orgChart1"/>
    <dgm:cxn modelId="{648D2236-13CD-4D2F-A080-A2B6C3CB7189}" srcId="{FEDC519C-A1FA-4E49-807D-33DB2D8AD6D3}" destId="{87531CBA-8718-434E-A300-6006BE8F7780}" srcOrd="1" destOrd="0" parTransId="{462E81D9-7FAD-4B5F-B737-563471804D6D}" sibTransId="{CC6A35BB-9E79-4A73-8B2D-EE215DD6229F}"/>
    <dgm:cxn modelId="{8F5EB336-DF87-4B38-8EB1-8787683B28A7}" type="presOf" srcId="{FEDC519C-A1FA-4E49-807D-33DB2D8AD6D3}" destId="{14BBC3A2-DD65-4CC2-A874-6425E77AB811}" srcOrd="0" destOrd="0" presId="urn:microsoft.com/office/officeart/2005/8/layout/orgChart1"/>
    <dgm:cxn modelId="{2A0EFF5E-91A1-4BB2-A933-9A370B8C347D}" type="presOf" srcId="{569874D8-63EE-4DC1-B27C-F684765AEC30}" destId="{46636FE4-5BF8-4AA4-934C-215CD78F499F}" srcOrd="0" destOrd="0" presId="urn:microsoft.com/office/officeart/2005/8/layout/orgChart1"/>
    <dgm:cxn modelId="{C8B9DA48-934A-4DA6-8009-D8D7097CCCAB}" type="presOf" srcId="{462E81D9-7FAD-4B5F-B737-563471804D6D}" destId="{698D424E-0760-4961-BEA9-41BF6A7EDBE1}" srcOrd="0" destOrd="0" presId="urn:microsoft.com/office/officeart/2005/8/layout/orgChart1"/>
    <dgm:cxn modelId="{A6F5AC4C-BEDB-432B-AA56-AE5B92DE3195}" type="presOf" srcId="{ECAF42EB-1FDA-4155-8C7F-1C17A5D5D24D}" destId="{40A049FE-B81B-4BA5-8D93-028942DD78E8}" srcOrd="0" destOrd="0" presId="urn:microsoft.com/office/officeart/2005/8/layout/orgChart1"/>
    <dgm:cxn modelId="{BB3E0276-942E-40AE-A61B-3B769A98EF9A}" srcId="{3E5AFC98-8589-48DE-A92C-93E66C6B8B3E}" destId="{FEDC519C-A1FA-4E49-807D-33DB2D8AD6D3}" srcOrd="0" destOrd="0" parTransId="{7E95260D-577B-4F87-A5AE-FA2303B7064D}" sibTransId="{3C9FC10A-BC12-4B78-B52F-EB9B9F351D53}"/>
    <dgm:cxn modelId="{C110CD84-38BE-4386-B340-78805D543E05}" type="presOf" srcId="{B1BEC1B6-3E4F-4736-86D0-D09D9469B08E}" destId="{F5E037A3-F013-4480-8193-6EA1370C8599}" srcOrd="1" destOrd="0" presId="urn:microsoft.com/office/officeart/2005/8/layout/orgChart1"/>
    <dgm:cxn modelId="{EA1EDC8C-9404-4976-BA86-DD1C7DB267FA}" srcId="{FEDC519C-A1FA-4E49-807D-33DB2D8AD6D3}" destId="{ECAF42EB-1FDA-4155-8C7F-1C17A5D5D24D}" srcOrd="2" destOrd="0" parTransId="{117227E5-8CBC-467A-A960-28D68A935D15}" sibTransId="{91F06939-B285-4590-96BE-031F9AB5FFD9}"/>
    <dgm:cxn modelId="{91D57EA7-670A-4DA0-8B82-1EAC1416688B}" srcId="{FEDC519C-A1FA-4E49-807D-33DB2D8AD6D3}" destId="{569874D8-63EE-4DC1-B27C-F684765AEC30}" srcOrd="0" destOrd="0" parTransId="{3BABED29-B5DF-49A5-8683-B3A6100DA362}" sibTransId="{4E44D132-D60D-43D7-B9B0-4EA885E9B3AD}"/>
    <dgm:cxn modelId="{27BEC1B0-E013-4AA1-B72E-C3BCE4D01FF1}" type="presOf" srcId="{A43955C4-31A6-4DD2-BDB1-46326943FDBE}" destId="{247D2F71-983A-4904-9BE2-87F433D872B8}" srcOrd="0" destOrd="0" presId="urn:microsoft.com/office/officeart/2005/8/layout/orgChart1"/>
    <dgm:cxn modelId="{DE6676B5-8FCC-499F-B25B-5A69AF147E37}" type="presOf" srcId="{87531CBA-8718-434E-A300-6006BE8F7780}" destId="{8EE55A08-AD5D-401C-9DC5-5742CFE8470C}" srcOrd="0" destOrd="0" presId="urn:microsoft.com/office/officeart/2005/8/layout/orgChart1"/>
    <dgm:cxn modelId="{CE5731B8-1E37-4308-9FE8-9EAF549DEFA5}" type="presOf" srcId="{3E5AFC98-8589-48DE-A92C-93E66C6B8B3E}" destId="{F2C1765C-D482-4966-9461-B5687A50678F}" srcOrd="0" destOrd="0" presId="urn:microsoft.com/office/officeart/2005/8/layout/orgChart1"/>
    <dgm:cxn modelId="{F45D08C3-D56A-4FBE-8283-BC2DEC4B9519}" type="presOf" srcId="{ECAF42EB-1FDA-4155-8C7F-1C17A5D5D24D}" destId="{232B9EC3-2174-4055-B080-BC9F61CDBE3D}" srcOrd="1" destOrd="0" presId="urn:microsoft.com/office/officeart/2005/8/layout/orgChart1"/>
    <dgm:cxn modelId="{51ADEBCB-F446-420E-BF27-190E9AB7C2CB}" type="presOf" srcId="{B1BEC1B6-3E4F-4736-86D0-D09D9469B08E}" destId="{7F061A43-218A-4127-8E0E-5ADE8F722846}" srcOrd="0" destOrd="0" presId="urn:microsoft.com/office/officeart/2005/8/layout/orgChart1"/>
    <dgm:cxn modelId="{036E67DA-6068-45DC-B59E-5C15F8C568AF}" srcId="{FEDC519C-A1FA-4E49-807D-33DB2D8AD6D3}" destId="{B1BEC1B6-3E4F-4736-86D0-D09D9469B08E}" srcOrd="3" destOrd="0" parTransId="{A43955C4-31A6-4DD2-BDB1-46326943FDBE}" sibTransId="{6E01EF11-4870-41A6-9D82-D83FA90FF029}"/>
    <dgm:cxn modelId="{FF6380E7-A675-495A-A4DE-530253DAD116}" type="presOf" srcId="{569874D8-63EE-4DC1-B27C-F684765AEC30}" destId="{D7EB4E58-2B2E-4404-B1CE-E7ED5190078A}" srcOrd="1" destOrd="0" presId="urn:microsoft.com/office/officeart/2005/8/layout/orgChart1"/>
    <dgm:cxn modelId="{B2292DEE-C985-4F84-A700-2B45F9F4506E}" type="presOf" srcId="{3BABED29-B5DF-49A5-8683-B3A6100DA362}" destId="{0FA50F2D-28FA-4825-8365-B2AFF6AD0DF7}" srcOrd="0" destOrd="0" presId="urn:microsoft.com/office/officeart/2005/8/layout/orgChart1"/>
    <dgm:cxn modelId="{0A813E28-DFC3-4758-B187-F01C2172A8EB}" type="presParOf" srcId="{F2C1765C-D482-4966-9461-B5687A50678F}" destId="{17EA105A-EC07-4E26-980C-4F489B9725C9}" srcOrd="0" destOrd="0" presId="urn:microsoft.com/office/officeart/2005/8/layout/orgChart1"/>
    <dgm:cxn modelId="{B0C70F94-7062-460D-A6C5-E7C48D5A8901}" type="presParOf" srcId="{17EA105A-EC07-4E26-980C-4F489B9725C9}" destId="{F7FDECD3-75D0-40FD-949D-0A71BAF34641}" srcOrd="0" destOrd="0" presId="urn:microsoft.com/office/officeart/2005/8/layout/orgChart1"/>
    <dgm:cxn modelId="{0B035D5D-5740-4033-A2EA-94535D4307C4}" type="presParOf" srcId="{F7FDECD3-75D0-40FD-949D-0A71BAF34641}" destId="{14BBC3A2-DD65-4CC2-A874-6425E77AB811}" srcOrd="0" destOrd="0" presId="urn:microsoft.com/office/officeart/2005/8/layout/orgChart1"/>
    <dgm:cxn modelId="{72E26328-903B-4C38-AFDE-EB8216862DE5}" type="presParOf" srcId="{F7FDECD3-75D0-40FD-949D-0A71BAF34641}" destId="{EB21EABF-A396-4102-89F6-8EB317C462E4}" srcOrd="1" destOrd="0" presId="urn:microsoft.com/office/officeart/2005/8/layout/orgChart1"/>
    <dgm:cxn modelId="{AA29C84E-B82C-4193-BEA5-6270D75D41A2}" type="presParOf" srcId="{17EA105A-EC07-4E26-980C-4F489B9725C9}" destId="{7C9AC814-2AF2-4018-A88C-7083BE8129C5}" srcOrd="1" destOrd="0" presId="urn:microsoft.com/office/officeart/2005/8/layout/orgChart1"/>
    <dgm:cxn modelId="{CD7F2181-2314-424E-8279-52E47CAC29D4}" type="presParOf" srcId="{7C9AC814-2AF2-4018-A88C-7083BE8129C5}" destId="{0FA50F2D-28FA-4825-8365-B2AFF6AD0DF7}" srcOrd="0" destOrd="0" presId="urn:microsoft.com/office/officeart/2005/8/layout/orgChart1"/>
    <dgm:cxn modelId="{EB43F3E6-23E5-4153-8A5E-0CF1ADD9B075}" type="presParOf" srcId="{7C9AC814-2AF2-4018-A88C-7083BE8129C5}" destId="{60EFEC9C-698D-47D4-94D8-1ED2A11C698E}" srcOrd="1" destOrd="0" presId="urn:microsoft.com/office/officeart/2005/8/layout/orgChart1"/>
    <dgm:cxn modelId="{6921BE01-8037-4D92-91ED-315265F2C960}" type="presParOf" srcId="{60EFEC9C-698D-47D4-94D8-1ED2A11C698E}" destId="{3335C641-E479-40D4-A3A8-4E3F7C378FF5}" srcOrd="0" destOrd="0" presId="urn:microsoft.com/office/officeart/2005/8/layout/orgChart1"/>
    <dgm:cxn modelId="{A1516ABE-B94A-4BAF-8E4C-56342BC293F1}" type="presParOf" srcId="{3335C641-E479-40D4-A3A8-4E3F7C378FF5}" destId="{46636FE4-5BF8-4AA4-934C-215CD78F499F}" srcOrd="0" destOrd="0" presId="urn:microsoft.com/office/officeart/2005/8/layout/orgChart1"/>
    <dgm:cxn modelId="{51252338-8E0D-41A6-8D6C-8A20F5132595}" type="presParOf" srcId="{3335C641-E479-40D4-A3A8-4E3F7C378FF5}" destId="{D7EB4E58-2B2E-4404-B1CE-E7ED5190078A}" srcOrd="1" destOrd="0" presId="urn:microsoft.com/office/officeart/2005/8/layout/orgChart1"/>
    <dgm:cxn modelId="{041D7118-0E8A-42A0-9F2D-8A2B1FD45BEB}" type="presParOf" srcId="{60EFEC9C-698D-47D4-94D8-1ED2A11C698E}" destId="{D1B320B0-BC81-4872-9BC5-CCF5A6DB8DC6}" srcOrd="1" destOrd="0" presId="urn:microsoft.com/office/officeart/2005/8/layout/orgChart1"/>
    <dgm:cxn modelId="{1CA8120E-D617-4D62-892F-193F9A425F9F}" type="presParOf" srcId="{60EFEC9C-698D-47D4-94D8-1ED2A11C698E}" destId="{BF4AFC0B-5309-4402-A635-6475292A0FA6}" srcOrd="2" destOrd="0" presId="urn:microsoft.com/office/officeart/2005/8/layout/orgChart1"/>
    <dgm:cxn modelId="{AA4A4269-E5A8-40FE-AC6B-B31C8A0D9222}" type="presParOf" srcId="{7C9AC814-2AF2-4018-A88C-7083BE8129C5}" destId="{698D424E-0760-4961-BEA9-41BF6A7EDBE1}" srcOrd="2" destOrd="0" presId="urn:microsoft.com/office/officeart/2005/8/layout/orgChart1"/>
    <dgm:cxn modelId="{6C182C96-1D91-4BA0-8F9C-A444651814D4}" type="presParOf" srcId="{7C9AC814-2AF2-4018-A88C-7083BE8129C5}" destId="{A720C6F4-D3EC-48CC-B05E-D5CA9BF860F0}" srcOrd="3" destOrd="0" presId="urn:microsoft.com/office/officeart/2005/8/layout/orgChart1"/>
    <dgm:cxn modelId="{73FA66AD-9DBE-45C8-ADDE-3BEFA5DB265B}" type="presParOf" srcId="{A720C6F4-D3EC-48CC-B05E-D5CA9BF860F0}" destId="{81D7D590-952B-4422-B729-9FC50FC0C2DF}" srcOrd="0" destOrd="0" presId="urn:microsoft.com/office/officeart/2005/8/layout/orgChart1"/>
    <dgm:cxn modelId="{EC59EF81-9E5A-449A-BA5A-F7FA497347C9}" type="presParOf" srcId="{81D7D590-952B-4422-B729-9FC50FC0C2DF}" destId="{8EE55A08-AD5D-401C-9DC5-5742CFE8470C}" srcOrd="0" destOrd="0" presId="urn:microsoft.com/office/officeart/2005/8/layout/orgChart1"/>
    <dgm:cxn modelId="{3D03574B-CE37-4765-9387-A76E357CC3E6}" type="presParOf" srcId="{81D7D590-952B-4422-B729-9FC50FC0C2DF}" destId="{2D11C6A9-3320-4A7B-ACEC-533DEF8C0B9D}" srcOrd="1" destOrd="0" presId="urn:microsoft.com/office/officeart/2005/8/layout/orgChart1"/>
    <dgm:cxn modelId="{A4AE8882-479A-4573-AF0D-FC4FA8D5794D}" type="presParOf" srcId="{A720C6F4-D3EC-48CC-B05E-D5CA9BF860F0}" destId="{12F182F0-0F87-4351-AF70-0A0A94EFE853}" srcOrd="1" destOrd="0" presId="urn:microsoft.com/office/officeart/2005/8/layout/orgChart1"/>
    <dgm:cxn modelId="{BFE50BE3-A8A6-49AE-B758-8687218E7E4E}" type="presParOf" srcId="{A720C6F4-D3EC-48CC-B05E-D5CA9BF860F0}" destId="{755E9645-2697-49D3-83AD-B03218799D87}" srcOrd="2" destOrd="0" presId="urn:microsoft.com/office/officeart/2005/8/layout/orgChart1"/>
    <dgm:cxn modelId="{85221027-2A85-495A-987E-E0BF7E89E533}" type="presParOf" srcId="{7C9AC814-2AF2-4018-A88C-7083BE8129C5}" destId="{FE077881-E655-4F3D-8D76-CC4041F6394F}" srcOrd="4" destOrd="0" presId="urn:microsoft.com/office/officeart/2005/8/layout/orgChart1"/>
    <dgm:cxn modelId="{8C249845-3049-42AB-BC7C-02DD2F38F5AE}" type="presParOf" srcId="{7C9AC814-2AF2-4018-A88C-7083BE8129C5}" destId="{A8E4DC06-96D3-4686-A08B-B1EF5002D403}" srcOrd="5" destOrd="0" presId="urn:microsoft.com/office/officeart/2005/8/layout/orgChart1"/>
    <dgm:cxn modelId="{798D2E78-C2A4-46F1-9CB1-A1B4429ED4AB}" type="presParOf" srcId="{A8E4DC06-96D3-4686-A08B-B1EF5002D403}" destId="{8A11261A-63D7-4C52-8112-45773F74D5E4}" srcOrd="0" destOrd="0" presId="urn:microsoft.com/office/officeart/2005/8/layout/orgChart1"/>
    <dgm:cxn modelId="{55E0702E-7A67-41D6-88B8-128F8AB07C45}" type="presParOf" srcId="{8A11261A-63D7-4C52-8112-45773F74D5E4}" destId="{40A049FE-B81B-4BA5-8D93-028942DD78E8}" srcOrd="0" destOrd="0" presId="urn:microsoft.com/office/officeart/2005/8/layout/orgChart1"/>
    <dgm:cxn modelId="{05EBDCBA-FDD6-43B3-86A3-17A1A2168FB1}" type="presParOf" srcId="{8A11261A-63D7-4C52-8112-45773F74D5E4}" destId="{232B9EC3-2174-4055-B080-BC9F61CDBE3D}" srcOrd="1" destOrd="0" presId="urn:microsoft.com/office/officeart/2005/8/layout/orgChart1"/>
    <dgm:cxn modelId="{52D88F0C-27DE-46F5-B40D-9F97323F1213}" type="presParOf" srcId="{A8E4DC06-96D3-4686-A08B-B1EF5002D403}" destId="{022BA974-12A1-4176-9DD5-1D8A3DD53264}" srcOrd="1" destOrd="0" presId="urn:microsoft.com/office/officeart/2005/8/layout/orgChart1"/>
    <dgm:cxn modelId="{75F42C8F-7C4E-4F8B-993F-09397C6331EE}" type="presParOf" srcId="{A8E4DC06-96D3-4686-A08B-B1EF5002D403}" destId="{5BC9FC8C-2BA6-46F9-A477-096EF84D28E0}" srcOrd="2" destOrd="0" presId="urn:microsoft.com/office/officeart/2005/8/layout/orgChart1"/>
    <dgm:cxn modelId="{717500C8-8F41-48D2-A538-3EE716213572}" type="presParOf" srcId="{7C9AC814-2AF2-4018-A88C-7083BE8129C5}" destId="{247D2F71-983A-4904-9BE2-87F433D872B8}" srcOrd="6" destOrd="0" presId="urn:microsoft.com/office/officeart/2005/8/layout/orgChart1"/>
    <dgm:cxn modelId="{6F89403C-4414-4C22-90FF-0B024557359A}" type="presParOf" srcId="{7C9AC814-2AF2-4018-A88C-7083BE8129C5}" destId="{B3D447F4-874E-4C05-97C9-8DCD598EE4B2}" srcOrd="7" destOrd="0" presId="urn:microsoft.com/office/officeart/2005/8/layout/orgChart1"/>
    <dgm:cxn modelId="{29E7AC83-2A8D-4219-BFEE-DC4FD285A171}" type="presParOf" srcId="{B3D447F4-874E-4C05-97C9-8DCD598EE4B2}" destId="{0BB9F103-62B3-4711-B48E-C857DE954130}" srcOrd="0" destOrd="0" presId="urn:microsoft.com/office/officeart/2005/8/layout/orgChart1"/>
    <dgm:cxn modelId="{718E4459-4186-4A44-BC6C-6878BAA9E884}" type="presParOf" srcId="{0BB9F103-62B3-4711-B48E-C857DE954130}" destId="{7F061A43-218A-4127-8E0E-5ADE8F722846}" srcOrd="0" destOrd="0" presId="urn:microsoft.com/office/officeart/2005/8/layout/orgChart1"/>
    <dgm:cxn modelId="{C3984971-06EC-45C2-9FE5-F102DA307491}" type="presParOf" srcId="{0BB9F103-62B3-4711-B48E-C857DE954130}" destId="{F5E037A3-F013-4480-8193-6EA1370C8599}" srcOrd="1" destOrd="0" presId="urn:microsoft.com/office/officeart/2005/8/layout/orgChart1"/>
    <dgm:cxn modelId="{71A0BFB6-6AA7-4E14-9E74-C3FD61ECBF75}" type="presParOf" srcId="{B3D447F4-874E-4C05-97C9-8DCD598EE4B2}" destId="{42A8F6D9-5B98-45F0-ABF9-0D3885DAA1C2}" srcOrd="1" destOrd="0" presId="urn:microsoft.com/office/officeart/2005/8/layout/orgChart1"/>
    <dgm:cxn modelId="{2B365629-1BC5-4605-9319-BA3C9F8E928A}" type="presParOf" srcId="{B3D447F4-874E-4C05-97C9-8DCD598EE4B2}" destId="{B7B1B5B8-F465-4F93-82A6-192EBFF18C62}" srcOrd="2" destOrd="0" presId="urn:microsoft.com/office/officeart/2005/8/layout/orgChart1"/>
    <dgm:cxn modelId="{17521A8B-A127-4FF9-B961-1EA8569200F0}" type="presParOf" srcId="{17EA105A-EC07-4E26-980C-4F489B9725C9}" destId="{E7943EC7-62AD-4CC8-8389-39459CAF7C7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D2F71-983A-4904-9BE2-87F433D872B8}">
      <dsp:nvSpPr>
        <dsp:cNvPr id="0" name=""/>
        <dsp:cNvSpPr/>
      </dsp:nvSpPr>
      <dsp:spPr>
        <a:xfrm>
          <a:off x="4338762" y="1805545"/>
          <a:ext cx="3398145" cy="393173"/>
        </a:xfrm>
        <a:custGeom>
          <a:avLst/>
          <a:gdLst/>
          <a:ahLst/>
          <a:cxnLst/>
          <a:rect l="0" t="0" r="0" b="0"/>
          <a:pathLst>
            <a:path>
              <a:moveTo>
                <a:pt x="0" y="0"/>
              </a:moveTo>
              <a:lnTo>
                <a:pt x="0" y="196586"/>
              </a:lnTo>
              <a:lnTo>
                <a:pt x="3398145" y="196586"/>
              </a:lnTo>
              <a:lnTo>
                <a:pt x="3398145" y="3931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077881-E655-4F3D-8D76-CC4041F6394F}">
      <dsp:nvSpPr>
        <dsp:cNvPr id="0" name=""/>
        <dsp:cNvSpPr/>
      </dsp:nvSpPr>
      <dsp:spPr>
        <a:xfrm>
          <a:off x="4338762" y="1805545"/>
          <a:ext cx="1132715" cy="393173"/>
        </a:xfrm>
        <a:custGeom>
          <a:avLst/>
          <a:gdLst/>
          <a:ahLst/>
          <a:cxnLst/>
          <a:rect l="0" t="0" r="0" b="0"/>
          <a:pathLst>
            <a:path>
              <a:moveTo>
                <a:pt x="0" y="0"/>
              </a:moveTo>
              <a:lnTo>
                <a:pt x="0" y="196586"/>
              </a:lnTo>
              <a:lnTo>
                <a:pt x="1132715" y="196586"/>
              </a:lnTo>
              <a:lnTo>
                <a:pt x="1132715" y="3931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8D424E-0760-4961-BEA9-41BF6A7EDBE1}">
      <dsp:nvSpPr>
        <dsp:cNvPr id="0" name=""/>
        <dsp:cNvSpPr/>
      </dsp:nvSpPr>
      <dsp:spPr>
        <a:xfrm>
          <a:off x="3229899" y="1805545"/>
          <a:ext cx="1108862" cy="390459"/>
        </a:xfrm>
        <a:custGeom>
          <a:avLst/>
          <a:gdLst/>
          <a:ahLst/>
          <a:cxnLst/>
          <a:rect l="0" t="0" r="0" b="0"/>
          <a:pathLst>
            <a:path>
              <a:moveTo>
                <a:pt x="1108862" y="0"/>
              </a:moveTo>
              <a:lnTo>
                <a:pt x="1108862" y="193872"/>
              </a:lnTo>
              <a:lnTo>
                <a:pt x="0" y="193872"/>
              </a:lnTo>
              <a:lnTo>
                <a:pt x="0" y="3904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A50F2D-28FA-4825-8365-B2AFF6AD0DF7}">
      <dsp:nvSpPr>
        <dsp:cNvPr id="0" name=""/>
        <dsp:cNvSpPr/>
      </dsp:nvSpPr>
      <dsp:spPr>
        <a:xfrm>
          <a:off x="998432" y="1805545"/>
          <a:ext cx="3340329" cy="389803"/>
        </a:xfrm>
        <a:custGeom>
          <a:avLst/>
          <a:gdLst/>
          <a:ahLst/>
          <a:cxnLst/>
          <a:rect l="0" t="0" r="0" b="0"/>
          <a:pathLst>
            <a:path>
              <a:moveTo>
                <a:pt x="3340329" y="0"/>
              </a:moveTo>
              <a:lnTo>
                <a:pt x="3340329" y="193216"/>
              </a:lnTo>
              <a:lnTo>
                <a:pt x="0" y="193216"/>
              </a:lnTo>
              <a:lnTo>
                <a:pt x="0" y="3898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BBC3A2-DD65-4CC2-A874-6425E77AB811}">
      <dsp:nvSpPr>
        <dsp:cNvPr id="0" name=""/>
        <dsp:cNvSpPr/>
      </dsp:nvSpPr>
      <dsp:spPr>
        <a:xfrm>
          <a:off x="1780773" y="929152"/>
          <a:ext cx="5115977" cy="876393"/>
        </a:xfrm>
        <a:prstGeom prst="rect">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i-FI" sz="2400" kern="1200" dirty="0" err="1"/>
            <a:t>Hyte</a:t>
          </a:r>
          <a:r>
            <a:rPr lang="fi-FI" sz="2400" kern="1200" dirty="0"/>
            <a:t> ja </a:t>
          </a:r>
          <a:r>
            <a:rPr lang="fi-FI" sz="2400" kern="1200" dirty="0" err="1"/>
            <a:t>asiakkuuksien</a:t>
          </a:r>
          <a:r>
            <a:rPr lang="fi-FI" sz="2400" kern="1200" dirty="0"/>
            <a:t> hallinta</a:t>
          </a:r>
        </a:p>
        <a:p>
          <a:pPr marL="0" lvl="0" indent="0" algn="ctr" defTabSz="1066800">
            <a:lnSpc>
              <a:spcPct val="90000"/>
            </a:lnSpc>
            <a:spcBef>
              <a:spcPct val="0"/>
            </a:spcBef>
            <a:spcAft>
              <a:spcPct val="35000"/>
            </a:spcAft>
            <a:buNone/>
          </a:pPr>
          <a:r>
            <a:rPr lang="fi-FI" sz="1800" kern="1200" dirty="0"/>
            <a:t>Pasi Oksanen</a:t>
          </a:r>
        </a:p>
      </dsp:txBody>
      <dsp:txXfrm>
        <a:off x="1780773" y="929152"/>
        <a:ext cx="5115977" cy="876393"/>
      </dsp:txXfrm>
    </dsp:sp>
    <dsp:sp modelId="{46636FE4-5BF8-4AA4-934C-215CD78F499F}">
      <dsp:nvSpPr>
        <dsp:cNvPr id="0" name=""/>
        <dsp:cNvSpPr/>
      </dsp:nvSpPr>
      <dsp:spPr>
        <a:xfrm>
          <a:off x="62303" y="2195349"/>
          <a:ext cx="1872256" cy="936128"/>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i-FI" sz="1400" kern="1200" dirty="0"/>
            <a:t>Hyvinvoinnin ja terveyden edistäminen </a:t>
          </a:r>
        </a:p>
        <a:p>
          <a:pPr marL="0" lvl="0" indent="0" algn="ctr" defTabSz="622300">
            <a:lnSpc>
              <a:spcPct val="90000"/>
            </a:lnSpc>
            <a:spcBef>
              <a:spcPct val="0"/>
            </a:spcBef>
            <a:spcAft>
              <a:spcPct val="35000"/>
            </a:spcAft>
            <a:buNone/>
          </a:pPr>
          <a:r>
            <a:rPr lang="fi-FI" sz="1400" kern="1200" dirty="0"/>
            <a:t>Karoliina Luukkainen</a:t>
          </a:r>
        </a:p>
      </dsp:txBody>
      <dsp:txXfrm>
        <a:off x="62303" y="2195349"/>
        <a:ext cx="1872256" cy="936128"/>
      </dsp:txXfrm>
    </dsp:sp>
    <dsp:sp modelId="{8EE55A08-AD5D-401C-9DC5-5742CFE8470C}">
      <dsp:nvSpPr>
        <dsp:cNvPr id="0" name=""/>
        <dsp:cNvSpPr/>
      </dsp:nvSpPr>
      <dsp:spPr>
        <a:xfrm>
          <a:off x="2293771" y="2196004"/>
          <a:ext cx="1872256" cy="936128"/>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i-FI" sz="1400" kern="1200" dirty="0"/>
            <a:t>Asiakasohjaus- ja kokemus </a:t>
          </a:r>
        </a:p>
        <a:p>
          <a:pPr marL="0" lvl="0" indent="0" algn="ctr" defTabSz="622300">
            <a:lnSpc>
              <a:spcPct val="90000"/>
            </a:lnSpc>
            <a:spcBef>
              <a:spcPct val="0"/>
            </a:spcBef>
            <a:spcAft>
              <a:spcPct val="35000"/>
            </a:spcAft>
            <a:buNone/>
          </a:pPr>
          <a:r>
            <a:rPr lang="fi-FI" sz="1400" kern="1200" dirty="0"/>
            <a:t>Riku Laurila</a:t>
          </a:r>
        </a:p>
      </dsp:txBody>
      <dsp:txXfrm>
        <a:off x="2293771" y="2196004"/>
        <a:ext cx="1872256" cy="936128"/>
      </dsp:txXfrm>
    </dsp:sp>
    <dsp:sp modelId="{40A049FE-B81B-4BA5-8D93-028942DD78E8}">
      <dsp:nvSpPr>
        <dsp:cNvPr id="0" name=""/>
        <dsp:cNvSpPr/>
      </dsp:nvSpPr>
      <dsp:spPr>
        <a:xfrm>
          <a:off x="4535348" y="2198719"/>
          <a:ext cx="1872256" cy="936128"/>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i-FI" sz="1400" kern="1200" dirty="0"/>
            <a:t>Palvelujen hallinta</a:t>
          </a:r>
        </a:p>
        <a:p>
          <a:pPr marL="0" lvl="0" indent="0" algn="ctr" defTabSz="622300">
            <a:lnSpc>
              <a:spcPct val="90000"/>
            </a:lnSpc>
            <a:spcBef>
              <a:spcPct val="0"/>
            </a:spcBef>
            <a:spcAft>
              <a:spcPct val="35000"/>
            </a:spcAft>
            <a:buNone/>
          </a:pPr>
          <a:r>
            <a:rPr lang="fi-FI" sz="1400" kern="1200" dirty="0"/>
            <a:t>Susanne Sund</a:t>
          </a:r>
        </a:p>
      </dsp:txBody>
      <dsp:txXfrm>
        <a:off x="4535348" y="2198719"/>
        <a:ext cx="1872256" cy="936128"/>
      </dsp:txXfrm>
    </dsp:sp>
    <dsp:sp modelId="{7F061A43-218A-4127-8E0E-5ADE8F722846}">
      <dsp:nvSpPr>
        <dsp:cNvPr id="0" name=""/>
        <dsp:cNvSpPr/>
      </dsp:nvSpPr>
      <dsp:spPr>
        <a:xfrm>
          <a:off x="6800779" y="2198719"/>
          <a:ext cx="1872256" cy="936128"/>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i-FI" sz="1400" kern="1200" dirty="0"/>
            <a:t>Integraatio</a:t>
          </a:r>
        </a:p>
        <a:p>
          <a:pPr marL="0" lvl="0" indent="0" algn="ctr" defTabSz="622300">
            <a:lnSpc>
              <a:spcPct val="90000"/>
            </a:lnSpc>
            <a:spcBef>
              <a:spcPct val="0"/>
            </a:spcBef>
            <a:spcAft>
              <a:spcPct val="35000"/>
            </a:spcAft>
            <a:buNone/>
          </a:pPr>
          <a:r>
            <a:rPr lang="fi-FI" sz="1400" kern="1200" dirty="0"/>
            <a:t>Sirpa Kuronen</a:t>
          </a:r>
        </a:p>
      </dsp:txBody>
      <dsp:txXfrm>
        <a:off x="6800779" y="2198719"/>
        <a:ext cx="1872256" cy="93612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648A35AA-303D-47EB-AED1-0754C75196C6}" type="datetimeFigureOut">
              <a:rPr lang="fi-FI" smtClean="0"/>
              <a:t>13.5.2024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CF52159B-B617-4207-A58C-BA28ADB56F6A}" type="slidenum">
              <a:rPr lang="fi-FI" smtClean="0"/>
              <a:t>‹#›</a:t>
            </a:fld>
            <a:endParaRPr lang="fi-FI"/>
          </a:p>
        </p:txBody>
      </p:sp>
    </p:spTree>
    <p:extLst>
      <p:ext uri="{BB962C8B-B14F-4D97-AF65-F5344CB8AC3E}">
        <p14:creationId xmlns:p14="http://schemas.microsoft.com/office/powerpoint/2010/main" val="111597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48A35AA-303D-47EB-AED1-0754C75196C6}" type="datetimeFigureOut">
              <a:rPr lang="fi-FI" smtClean="0"/>
              <a:t>13.5.2024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CF52159B-B617-4207-A58C-BA28ADB56F6A}" type="slidenum">
              <a:rPr lang="fi-FI" smtClean="0"/>
              <a:t>‹#›</a:t>
            </a:fld>
            <a:endParaRPr lang="fi-FI"/>
          </a:p>
        </p:txBody>
      </p:sp>
    </p:spTree>
    <p:extLst>
      <p:ext uri="{BB962C8B-B14F-4D97-AF65-F5344CB8AC3E}">
        <p14:creationId xmlns:p14="http://schemas.microsoft.com/office/powerpoint/2010/main" val="1325536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48A35AA-303D-47EB-AED1-0754C75196C6}" type="datetimeFigureOut">
              <a:rPr lang="fi-FI" smtClean="0"/>
              <a:t>13.5.2024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CF52159B-B617-4207-A58C-BA28ADB56F6A}" type="slidenum">
              <a:rPr lang="fi-FI" smtClean="0"/>
              <a:t>‹#›</a:t>
            </a:fld>
            <a:endParaRPr lang="fi-FI"/>
          </a:p>
        </p:txBody>
      </p:sp>
    </p:spTree>
    <p:extLst>
      <p:ext uri="{BB962C8B-B14F-4D97-AF65-F5344CB8AC3E}">
        <p14:creationId xmlns:p14="http://schemas.microsoft.com/office/powerpoint/2010/main" val="1597955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5DFC8A-14E2-9F7E-87D7-A3274FF21A23}"/>
              </a:ext>
            </a:extLst>
          </p:cNvPr>
          <p:cNvSpPr/>
          <p:nvPr userDrawn="1"/>
        </p:nvSpPr>
        <p:spPr>
          <a:xfrm>
            <a:off x="0" y="0"/>
            <a:ext cx="12192000" cy="6858000"/>
          </a:xfrm>
          <a:prstGeom prst="rect">
            <a:avLst/>
          </a:prstGeom>
          <a:solidFill>
            <a:srgbClr val="3C2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400"/>
          </a:p>
        </p:txBody>
      </p:sp>
      <p:sp>
        <p:nvSpPr>
          <p:cNvPr id="2" name="Title 1">
            <a:extLst>
              <a:ext uri="{FF2B5EF4-FFF2-40B4-BE49-F238E27FC236}">
                <a16:creationId xmlns:a16="http://schemas.microsoft.com/office/drawing/2014/main" id="{87CA6D79-7EFC-E1F7-880B-D5568A10477F}"/>
              </a:ext>
            </a:extLst>
          </p:cNvPr>
          <p:cNvSpPr>
            <a:spLocks noGrp="1"/>
          </p:cNvSpPr>
          <p:nvPr>
            <p:ph type="ctrTitle"/>
          </p:nvPr>
        </p:nvSpPr>
        <p:spPr>
          <a:xfrm>
            <a:off x="385011" y="2765073"/>
            <a:ext cx="9144000" cy="2387600"/>
          </a:xfrm>
        </p:spPr>
        <p:txBody>
          <a:bodyPr anchor="ctr">
            <a:normAutofit/>
          </a:bodyPr>
          <a:lstStyle>
            <a:lvl1pPr algn="l">
              <a:lnSpc>
                <a:spcPct val="100000"/>
              </a:lnSpc>
              <a:defRPr sz="5333" b="1" i="0">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FI"/>
          </a:p>
        </p:txBody>
      </p:sp>
      <p:pic>
        <p:nvPicPr>
          <p:cNvPr id="3" name="Picture 2" descr="Varha - Varsinais-Suomen hyvinvointialue, Egentilga Finlands välfärdsområde ">
            <a:extLst>
              <a:ext uri="{FF2B5EF4-FFF2-40B4-BE49-F238E27FC236}">
                <a16:creationId xmlns:a16="http://schemas.microsoft.com/office/drawing/2014/main" id="{3244DE5C-CE17-9ADB-F8FD-247393D25B51}"/>
              </a:ext>
            </a:extLst>
          </p:cNvPr>
          <p:cNvPicPr>
            <a:picLocks noChangeAspect="1"/>
          </p:cNvPicPr>
          <p:nvPr userDrawn="1"/>
        </p:nvPicPr>
        <p:blipFill>
          <a:blip r:embed="rId2"/>
          <a:stretch>
            <a:fillRect/>
          </a:stretch>
        </p:blipFill>
        <p:spPr>
          <a:xfrm>
            <a:off x="385009" y="369839"/>
            <a:ext cx="2304892" cy="689908"/>
          </a:xfrm>
          <a:prstGeom prst="rect">
            <a:avLst/>
          </a:prstGeom>
        </p:spPr>
      </p:pic>
      <p:sp>
        <p:nvSpPr>
          <p:cNvPr id="5" name="TextBox 4">
            <a:extLst>
              <a:ext uri="{FF2B5EF4-FFF2-40B4-BE49-F238E27FC236}">
                <a16:creationId xmlns:a16="http://schemas.microsoft.com/office/drawing/2014/main" id="{5CD2D5F3-79D0-35B1-2B19-11E970AE5BC3}"/>
              </a:ext>
            </a:extLst>
          </p:cNvPr>
          <p:cNvSpPr txBox="1"/>
          <p:nvPr userDrawn="1"/>
        </p:nvSpPr>
        <p:spPr>
          <a:xfrm>
            <a:off x="349242" y="6301674"/>
            <a:ext cx="5579921" cy="276999"/>
          </a:xfrm>
          <a:prstGeom prst="rect">
            <a:avLst/>
          </a:prstGeom>
          <a:noFill/>
        </p:spPr>
        <p:txBody>
          <a:bodyPr wrap="square" rtlCol="0">
            <a:spAutoFit/>
          </a:bodyPr>
          <a:lstStyle/>
          <a:p>
            <a:r>
              <a:rPr lang="en-GB" sz="1200" b="0" i="0" dirty="0" err="1">
                <a:solidFill>
                  <a:schemeClr val="bg1"/>
                </a:solidFill>
                <a:latin typeface="Arial" panose="020B0604020202020204" pitchFamily="34" charset="0"/>
                <a:cs typeface="Arial" panose="020B0604020202020204" pitchFamily="34" charset="0"/>
              </a:rPr>
              <a:t>Varsinais-Suomen</a:t>
            </a:r>
            <a:r>
              <a:rPr lang="en-GB" sz="1200" b="0" i="0" dirty="0">
                <a:solidFill>
                  <a:schemeClr val="bg1"/>
                </a:solidFill>
                <a:latin typeface="Arial" panose="020B0604020202020204" pitchFamily="34" charset="0"/>
                <a:cs typeface="Arial" panose="020B0604020202020204" pitchFamily="34" charset="0"/>
              </a:rPr>
              <a:t> </a:t>
            </a:r>
            <a:r>
              <a:rPr lang="en-GB" sz="1200" b="0" i="0" dirty="0" err="1">
                <a:solidFill>
                  <a:schemeClr val="bg1"/>
                </a:solidFill>
                <a:latin typeface="Arial" panose="020B0604020202020204" pitchFamily="34" charset="0"/>
                <a:cs typeface="Arial" panose="020B0604020202020204" pitchFamily="34" charset="0"/>
              </a:rPr>
              <a:t>hyvinvointialue</a:t>
            </a:r>
            <a:r>
              <a:rPr lang="en-GB" sz="1200" b="0" i="0" dirty="0">
                <a:solidFill>
                  <a:schemeClr val="bg1"/>
                </a:solidFill>
                <a:latin typeface="Arial" panose="020B0604020202020204" pitchFamily="34" charset="0"/>
                <a:cs typeface="Arial" panose="020B0604020202020204" pitchFamily="34" charset="0"/>
              </a:rPr>
              <a:t> • </a:t>
            </a:r>
            <a:r>
              <a:rPr lang="en-GB" sz="1200" b="0" i="0" dirty="0" err="1">
                <a:solidFill>
                  <a:schemeClr val="bg1"/>
                </a:solidFill>
                <a:latin typeface="Arial" panose="020B0604020202020204" pitchFamily="34" charset="0"/>
                <a:cs typeface="Arial" panose="020B0604020202020204" pitchFamily="34" charset="0"/>
              </a:rPr>
              <a:t>Egentliga</a:t>
            </a:r>
            <a:r>
              <a:rPr lang="en-GB" sz="1200" b="0" i="0" dirty="0">
                <a:solidFill>
                  <a:schemeClr val="bg1"/>
                </a:solidFill>
                <a:latin typeface="Arial" panose="020B0604020202020204" pitchFamily="34" charset="0"/>
                <a:cs typeface="Arial" panose="020B0604020202020204" pitchFamily="34" charset="0"/>
              </a:rPr>
              <a:t> </a:t>
            </a:r>
            <a:r>
              <a:rPr lang="en-GB" sz="1200" b="0" i="0" dirty="0" err="1">
                <a:solidFill>
                  <a:schemeClr val="bg1"/>
                </a:solidFill>
                <a:latin typeface="Arial" panose="020B0604020202020204" pitchFamily="34" charset="0"/>
                <a:cs typeface="Arial" panose="020B0604020202020204" pitchFamily="34" charset="0"/>
              </a:rPr>
              <a:t>Finlands</a:t>
            </a:r>
            <a:r>
              <a:rPr lang="en-GB" sz="1200" b="0" i="0" dirty="0">
                <a:solidFill>
                  <a:schemeClr val="bg1"/>
                </a:solidFill>
                <a:latin typeface="Arial" panose="020B0604020202020204" pitchFamily="34" charset="0"/>
                <a:cs typeface="Arial" panose="020B0604020202020204" pitchFamily="34" charset="0"/>
              </a:rPr>
              <a:t> </a:t>
            </a:r>
            <a:r>
              <a:rPr lang="en-GB" sz="1200" b="0" i="0" dirty="0" err="1">
                <a:solidFill>
                  <a:schemeClr val="bg1"/>
                </a:solidFill>
                <a:latin typeface="Arial" panose="020B0604020202020204" pitchFamily="34" charset="0"/>
                <a:cs typeface="Arial" panose="020B0604020202020204" pitchFamily="34" charset="0"/>
              </a:rPr>
              <a:t>välfärdsområde</a:t>
            </a:r>
            <a:endParaRPr lang="en-FI" sz="120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6263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56EE12E-333A-1408-1758-B01EEA06A50A}"/>
              </a:ext>
            </a:extLst>
          </p:cNvPr>
          <p:cNvSpPr>
            <a:spLocks noGrp="1"/>
          </p:cNvSpPr>
          <p:nvPr>
            <p:ph type="ctrTitle"/>
          </p:nvPr>
        </p:nvSpPr>
        <p:spPr>
          <a:xfrm>
            <a:off x="385007" y="459214"/>
            <a:ext cx="11468100" cy="1082756"/>
          </a:xfrm>
        </p:spPr>
        <p:txBody>
          <a:bodyPr anchor="ctr">
            <a:noAutofit/>
          </a:bodyPr>
          <a:lstStyle>
            <a:lvl1pPr algn="l">
              <a:lnSpc>
                <a:spcPct val="100000"/>
              </a:lnSpc>
              <a:defRPr sz="3200" b="1" i="0">
                <a:solidFill>
                  <a:srgbClr val="3C2B7C"/>
                </a:solidFill>
                <a:latin typeface="Arial" panose="020B0604020202020204" pitchFamily="34" charset="0"/>
                <a:cs typeface="Arial" panose="020B0604020202020204" pitchFamily="34" charset="0"/>
              </a:defRPr>
            </a:lvl1pPr>
          </a:lstStyle>
          <a:p>
            <a:r>
              <a:rPr lang="en-GB"/>
              <a:t>Click to edit Master title style</a:t>
            </a:r>
            <a:endParaRPr lang="en-FI"/>
          </a:p>
        </p:txBody>
      </p:sp>
      <p:pic>
        <p:nvPicPr>
          <p:cNvPr id="6" name="Picture 5" descr="Varha logo">
            <a:extLst>
              <a:ext uri="{FF2B5EF4-FFF2-40B4-BE49-F238E27FC236}">
                <a16:creationId xmlns:a16="http://schemas.microsoft.com/office/drawing/2014/main" id="{7E6651AA-666B-8440-4B97-317739951C85}"/>
              </a:ext>
            </a:extLst>
          </p:cNvPr>
          <p:cNvPicPr>
            <a:picLocks noChangeAspect="1"/>
          </p:cNvPicPr>
          <p:nvPr userDrawn="1"/>
        </p:nvPicPr>
        <p:blipFill>
          <a:blip r:embed="rId2"/>
          <a:stretch>
            <a:fillRect/>
          </a:stretch>
        </p:blipFill>
        <p:spPr>
          <a:xfrm>
            <a:off x="10959354" y="6269152"/>
            <a:ext cx="982391" cy="389376"/>
          </a:xfrm>
          <a:prstGeom prst="rect">
            <a:avLst/>
          </a:prstGeom>
        </p:spPr>
      </p:pic>
      <p:sp>
        <p:nvSpPr>
          <p:cNvPr id="3" name="Text Placeholder 3">
            <a:extLst>
              <a:ext uri="{FF2B5EF4-FFF2-40B4-BE49-F238E27FC236}">
                <a16:creationId xmlns:a16="http://schemas.microsoft.com/office/drawing/2014/main" id="{A83E7AB3-CAA3-1A7D-4864-370F10054644}"/>
              </a:ext>
            </a:extLst>
          </p:cNvPr>
          <p:cNvSpPr>
            <a:spLocks noGrp="1"/>
          </p:cNvSpPr>
          <p:nvPr>
            <p:ph type="body" sz="quarter" idx="14" hasCustomPrompt="1"/>
          </p:nvPr>
        </p:nvSpPr>
        <p:spPr>
          <a:xfrm>
            <a:off x="385005" y="1824001"/>
            <a:ext cx="11479617" cy="4279900"/>
          </a:xfrm>
        </p:spPr>
        <p:txBody>
          <a:bodyPr>
            <a:normAutofit/>
          </a:bodyPr>
          <a:lstStyle>
            <a:lvl1pPr>
              <a:buClr>
                <a:schemeClr val="bg2"/>
              </a:buClr>
              <a:defRPr sz="2667" b="0" i="0">
                <a:latin typeface="Arial" panose="020B0604020202020204" pitchFamily="34" charset="0"/>
                <a:cs typeface="Arial" panose="020B0604020202020204" pitchFamily="34" charset="0"/>
              </a:defRPr>
            </a:lvl1pPr>
            <a:lvl2pPr>
              <a:buClr>
                <a:srgbClr val="3C2B7C"/>
              </a:buClr>
              <a:defRPr sz="1600" b="0" i="0">
                <a:latin typeface="Arial" panose="020B0604020202020204" pitchFamily="34" charset="0"/>
                <a:cs typeface="Arial" panose="020B0604020202020204" pitchFamily="34" charset="0"/>
              </a:defRPr>
            </a:lvl2pPr>
            <a:lvl3pPr>
              <a:buClr>
                <a:srgbClr val="3C2B7C"/>
              </a:buClr>
              <a:defRPr sz="1467" b="0" i="0">
                <a:latin typeface="Arial" panose="020B0604020202020204" pitchFamily="34" charset="0"/>
                <a:cs typeface="Arial" panose="020B0604020202020204" pitchFamily="34" charset="0"/>
              </a:defRPr>
            </a:lvl3pPr>
            <a:lvl4pPr>
              <a:buClr>
                <a:srgbClr val="3C2B7C"/>
              </a:buClr>
              <a:defRPr sz="1400" b="0" i="0">
                <a:latin typeface="Arial" panose="020B0604020202020204" pitchFamily="34" charset="0"/>
                <a:cs typeface="Arial" panose="020B0604020202020204" pitchFamily="34" charset="0"/>
              </a:defRPr>
            </a:lvl4pPr>
            <a:lvl5pPr>
              <a:buClr>
                <a:srgbClr val="3C2B7C"/>
              </a:buClr>
              <a:defRPr sz="1400" b="0" i="0">
                <a:latin typeface="Arial" panose="020B0604020202020204" pitchFamily="34" charset="0"/>
                <a:cs typeface="Arial" panose="020B0604020202020204" pitchFamily="34" charset="0"/>
              </a:defRPr>
            </a:lvl5pPr>
          </a:lstStyle>
          <a:p>
            <a:pPr lvl="0"/>
            <a:r>
              <a:rPr lang="en-GB" dirty="0"/>
              <a:t>Click to add text</a:t>
            </a:r>
          </a:p>
        </p:txBody>
      </p:sp>
      <p:sp>
        <p:nvSpPr>
          <p:cNvPr id="2" name="TextBox 1">
            <a:extLst>
              <a:ext uri="{FF2B5EF4-FFF2-40B4-BE49-F238E27FC236}">
                <a16:creationId xmlns:a16="http://schemas.microsoft.com/office/drawing/2014/main" id="{58B0C437-2B09-A68F-0773-21F9212077D7}"/>
              </a:ext>
            </a:extLst>
          </p:cNvPr>
          <p:cNvSpPr txBox="1"/>
          <p:nvPr userDrawn="1"/>
        </p:nvSpPr>
        <p:spPr>
          <a:xfrm>
            <a:off x="349242" y="6301674"/>
            <a:ext cx="5579921" cy="276999"/>
          </a:xfrm>
          <a:prstGeom prst="rect">
            <a:avLst/>
          </a:prstGeom>
          <a:noFill/>
        </p:spPr>
        <p:txBody>
          <a:bodyPr wrap="square" rtlCol="0">
            <a:spAutoFit/>
          </a:bodyPr>
          <a:lstStyle/>
          <a:p>
            <a:r>
              <a:rPr lang="en-GB" sz="1200" b="0" i="0" dirty="0" err="1">
                <a:solidFill>
                  <a:schemeClr val="tx1"/>
                </a:solidFill>
                <a:latin typeface="Arial" panose="020B0604020202020204" pitchFamily="34" charset="0"/>
                <a:cs typeface="Arial" panose="020B0604020202020204" pitchFamily="34" charset="0"/>
              </a:rPr>
              <a:t>Varsinais-Suomen</a:t>
            </a:r>
            <a:r>
              <a:rPr lang="en-GB" sz="1200" b="0" i="0" dirty="0">
                <a:solidFill>
                  <a:schemeClr val="tx1"/>
                </a:solidFill>
                <a:latin typeface="Arial" panose="020B0604020202020204" pitchFamily="34" charset="0"/>
                <a:cs typeface="Arial" panose="020B0604020202020204" pitchFamily="34" charset="0"/>
              </a:rPr>
              <a:t> </a:t>
            </a:r>
            <a:r>
              <a:rPr lang="en-GB" sz="1200" b="0" i="0" dirty="0" err="1">
                <a:solidFill>
                  <a:schemeClr val="tx1"/>
                </a:solidFill>
                <a:latin typeface="Arial" panose="020B0604020202020204" pitchFamily="34" charset="0"/>
                <a:cs typeface="Arial" panose="020B0604020202020204" pitchFamily="34" charset="0"/>
              </a:rPr>
              <a:t>hyvinvointialue</a:t>
            </a:r>
            <a:r>
              <a:rPr lang="en-GB" sz="1200" b="0" i="0" dirty="0">
                <a:solidFill>
                  <a:schemeClr val="tx1"/>
                </a:solidFill>
                <a:latin typeface="Arial" panose="020B0604020202020204" pitchFamily="34" charset="0"/>
                <a:cs typeface="Arial" panose="020B0604020202020204" pitchFamily="34" charset="0"/>
              </a:rPr>
              <a:t> • </a:t>
            </a:r>
            <a:r>
              <a:rPr lang="en-GB" sz="1200" b="0" i="0" dirty="0" err="1">
                <a:solidFill>
                  <a:schemeClr val="tx1"/>
                </a:solidFill>
                <a:latin typeface="Arial" panose="020B0604020202020204" pitchFamily="34" charset="0"/>
                <a:cs typeface="Arial" panose="020B0604020202020204" pitchFamily="34" charset="0"/>
              </a:rPr>
              <a:t>Egentliga</a:t>
            </a:r>
            <a:r>
              <a:rPr lang="en-GB" sz="1200" b="0" i="0" dirty="0">
                <a:solidFill>
                  <a:schemeClr val="tx1"/>
                </a:solidFill>
                <a:latin typeface="Arial" panose="020B0604020202020204" pitchFamily="34" charset="0"/>
                <a:cs typeface="Arial" panose="020B0604020202020204" pitchFamily="34" charset="0"/>
              </a:rPr>
              <a:t> </a:t>
            </a:r>
            <a:r>
              <a:rPr lang="en-GB" sz="1200" b="0" i="0" dirty="0" err="1">
                <a:solidFill>
                  <a:schemeClr val="tx1"/>
                </a:solidFill>
                <a:latin typeface="Arial" panose="020B0604020202020204" pitchFamily="34" charset="0"/>
                <a:cs typeface="Arial" panose="020B0604020202020204" pitchFamily="34" charset="0"/>
              </a:rPr>
              <a:t>Finlands</a:t>
            </a:r>
            <a:r>
              <a:rPr lang="en-GB" sz="1200" b="0" i="0" dirty="0">
                <a:solidFill>
                  <a:schemeClr val="tx1"/>
                </a:solidFill>
                <a:latin typeface="Arial" panose="020B0604020202020204" pitchFamily="34" charset="0"/>
                <a:cs typeface="Arial" panose="020B0604020202020204" pitchFamily="34" charset="0"/>
              </a:rPr>
              <a:t> </a:t>
            </a:r>
            <a:r>
              <a:rPr lang="en-GB" sz="1200" b="0" i="0" dirty="0" err="1">
                <a:solidFill>
                  <a:schemeClr val="tx1"/>
                </a:solidFill>
                <a:latin typeface="Arial" panose="020B0604020202020204" pitchFamily="34" charset="0"/>
                <a:cs typeface="Arial" panose="020B0604020202020204" pitchFamily="34" charset="0"/>
              </a:rPr>
              <a:t>välfärdsområde</a:t>
            </a:r>
            <a:endParaRPr lang="en-FI" sz="1200" b="0" i="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0784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0" name="Picture 9" descr="A group of people posing for a photo&#10;&#10;Description automatically generated with medium confidence">
            <a:extLst>
              <a:ext uri="{FF2B5EF4-FFF2-40B4-BE49-F238E27FC236}">
                <a16:creationId xmlns:a16="http://schemas.microsoft.com/office/drawing/2014/main" id="{8CE14D94-8194-FD19-940B-6DBE5F2DEB59}"/>
              </a:ext>
            </a:extLst>
          </p:cNvPr>
          <p:cNvPicPr>
            <a:picLocks noChangeAspect="1"/>
          </p:cNvPicPr>
          <p:nvPr userDrawn="1"/>
        </p:nvPicPr>
        <p:blipFill>
          <a:blip r:embed="rId2"/>
          <a:stretch>
            <a:fillRect/>
          </a:stretch>
        </p:blipFill>
        <p:spPr>
          <a:xfrm>
            <a:off x="5056889" y="533276"/>
            <a:ext cx="6825073" cy="5686552"/>
          </a:xfrm>
          <a:prstGeom prst="rect">
            <a:avLst/>
          </a:prstGeom>
        </p:spPr>
      </p:pic>
      <p:sp>
        <p:nvSpPr>
          <p:cNvPr id="8" name="Rectangle 7">
            <a:extLst>
              <a:ext uri="{FF2B5EF4-FFF2-40B4-BE49-F238E27FC236}">
                <a16:creationId xmlns:a16="http://schemas.microsoft.com/office/drawing/2014/main" id="{F15DFC8A-14E2-9F7E-87D7-A3274FF21A23}"/>
              </a:ext>
            </a:extLst>
          </p:cNvPr>
          <p:cNvSpPr/>
          <p:nvPr userDrawn="1"/>
        </p:nvSpPr>
        <p:spPr>
          <a:xfrm>
            <a:off x="0" y="15904"/>
            <a:ext cx="12192000" cy="6858000"/>
          </a:xfrm>
          <a:prstGeom prst="rect">
            <a:avLst/>
          </a:prstGeom>
          <a:solidFill>
            <a:srgbClr val="3C2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400"/>
          </a:p>
        </p:txBody>
      </p:sp>
      <p:sp>
        <p:nvSpPr>
          <p:cNvPr id="2" name="Title 1">
            <a:extLst>
              <a:ext uri="{FF2B5EF4-FFF2-40B4-BE49-F238E27FC236}">
                <a16:creationId xmlns:a16="http://schemas.microsoft.com/office/drawing/2014/main" id="{87CA6D79-7EFC-E1F7-880B-D5568A10477F}"/>
              </a:ext>
            </a:extLst>
          </p:cNvPr>
          <p:cNvSpPr>
            <a:spLocks noGrp="1"/>
          </p:cNvSpPr>
          <p:nvPr>
            <p:ph type="ctrTitle"/>
          </p:nvPr>
        </p:nvSpPr>
        <p:spPr>
          <a:xfrm>
            <a:off x="385011" y="3429000"/>
            <a:ext cx="5544152" cy="2387600"/>
          </a:xfrm>
        </p:spPr>
        <p:txBody>
          <a:bodyPr anchor="ctr">
            <a:normAutofit/>
          </a:bodyPr>
          <a:lstStyle>
            <a:lvl1pPr marL="0" marR="0" indent="0" algn="l" defTabSz="914377" rtl="0" eaLnBrk="1" fontAlgn="auto" latinLnBrk="0" hangingPunct="1">
              <a:lnSpc>
                <a:spcPct val="100000"/>
              </a:lnSpc>
              <a:spcBef>
                <a:spcPct val="0"/>
              </a:spcBef>
              <a:spcAft>
                <a:spcPts val="0"/>
              </a:spcAft>
              <a:buClrTx/>
              <a:buSzTx/>
              <a:buFontTx/>
              <a:buNone/>
              <a:tabLst/>
              <a:defRPr sz="4267"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pic>
        <p:nvPicPr>
          <p:cNvPr id="3" name="Picture 2" descr="Varha - Varsinais-Suomen hyvinvointialue, Egentilga Finlands välfärdsområde ">
            <a:extLst>
              <a:ext uri="{FF2B5EF4-FFF2-40B4-BE49-F238E27FC236}">
                <a16:creationId xmlns:a16="http://schemas.microsoft.com/office/drawing/2014/main" id="{1954A9D1-5695-4485-B02C-4874622E8E21}"/>
              </a:ext>
            </a:extLst>
          </p:cNvPr>
          <p:cNvPicPr>
            <a:picLocks noChangeAspect="1"/>
          </p:cNvPicPr>
          <p:nvPr userDrawn="1"/>
        </p:nvPicPr>
        <p:blipFill>
          <a:blip r:embed="rId3"/>
          <a:stretch>
            <a:fillRect/>
          </a:stretch>
        </p:blipFill>
        <p:spPr>
          <a:xfrm>
            <a:off x="385009" y="369839"/>
            <a:ext cx="2304892" cy="689908"/>
          </a:xfrm>
          <a:prstGeom prst="rect">
            <a:avLst/>
          </a:prstGeom>
        </p:spPr>
      </p:pic>
      <p:sp>
        <p:nvSpPr>
          <p:cNvPr id="5" name="TextBox 4">
            <a:extLst>
              <a:ext uri="{FF2B5EF4-FFF2-40B4-BE49-F238E27FC236}">
                <a16:creationId xmlns:a16="http://schemas.microsoft.com/office/drawing/2014/main" id="{0C2167A8-7B60-BD1D-2753-33351AFBA9E1}"/>
              </a:ext>
            </a:extLst>
          </p:cNvPr>
          <p:cNvSpPr txBox="1"/>
          <p:nvPr userDrawn="1"/>
        </p:nvSpPr>
        <p:spPr>
          <a:xfrm>
            <a:off x="349242" y="6301674"/>
            <a:ext cx="5579921" cy="276999"/>
          </a:xfrm>
          <a:prstGeom prst="rect">
            <a:avLst/>
          </a:prstGeom>
          <a:noFill/>
        </p:spPr>
        <p:txBody>
          <a:bodyPr wrap="square" rtlCol="0">
            <a:spAutoFit/>
          </a:bodyPr>
          <a:lstStyle/>
          <a:p>
            <a:r>
              <a:rPr lang="en-GB" sz="1200" b="0" i="0" dirty="0" err="1">
                <a:solidFill>
                  <a:schemeClr val="bg1"/>
                </a:solidFill>
                <a:latin typeface="Arial" panose="020B0604020202020204" pitchFamily="34" charset="0"/>
                <a:cs typeface="Arial" panose="020B0604020202020204" pitchFamily="34" charset="0"/>
              </a:rPr>
              <a:t>Varsinais-Suomen</a:t>
            </a:r>
            <a:r>
              <a:rPr lang="en-GB" sz="1200" b="0" i="0" dirty="0">
                <a:solidFill>
                  <a:schemeClr val="bg1"/>
                </a:solidFill>
                <a:latin typeface="Arial" panose="020B0604020202020204" pitchFamily="34" charset="0"/>
                <a:cs typeface="Arial" panose="020B0604020202020204" pitchFamily="34" charset="0"/>
              </a:rPr>
              <a:t> </a:t>
            </a:r>
            <a:r>
              <a:rPr lang="en-GB" sz="1200" b="0" i="0" dirty="0" err="1">
                <a:solidFill>
                  <a:schemeClr val="bg1"/>
                </a:solidFill>
                <a:latin typeface="Arial" panose="020B0604020202020204" pitchFamily="34" charset="0"/>
                <a:cs typeface="Arial" panose="020B0604020202020204" pitchFamily="34" charset="0"/>
              </a:rPr>
              <a:t>hyvinvointialue</a:t>
            </a:r>
            <a:r>
              <a:rPr lang="en-GB" sz="1200" b="0" i="0" dirty="0">
                <a:solidFill>
                  <a:schemeClr val="bg1"/>
                </a:solidFill>
                <a:latin typeface="Arial" panose="020B0604020202020204" pitchFamily="34" charset="0"/>
                <a:cs typeface="Arial" panose="020B0604020202020204" pitchFamily="34" charset="0"/>
              </a:rPr>
              <a:t> • </a:t>
            </a:r>
            <a:r>
              <a:rPr lang="en-GB" sz="1200" b="0" i="0" dirty="0" err="1">
                <a:solidFill>
                  <a:schemeClr val="bg1"/>
                </a:solidFill>
                <a:latin typeface="Arial" panose="020B0604020202020204" pitchFamily="34" charset="0"/>
                <a:cs typeface="Arial" panose="020B0604020202020204" pitchFamily="34" charset="0"/>
              </a:rPr>
              <a:t>Egentliga</a:t>
            </a:r>
            <a:r>
              <a:rPr lang="en-GB" sz="1200" b="0" i="0" dirty="0">
                <a:solidFill>
                  <a:schemeClr val="bg1"/>
                </a:solidFill>
                <a:latin typeface="Arial" panose="020B0604020202020204" pitchFamily="34" charset="0"/>
                <a:cs typeface="Arial" panose="020B0604020202020204" pitchFamily="34" charset="0"/>
              </a:rPr>
              <a:t> </a:t>
            </a:r>
            <a:r>
              <a:rPr lang="en-GB" sz="1200" b="0" i="0" dirty="0" err="1">
                <a:solidFill>
                  <a:schemeClr val="bg1"/>
                </a:solidFill>
                <a:latin typeface="Arial" panose="020B0604020202020204" pitchFamily="34" charset="0"/>
                <a:cs typeface="Arial" panose="020B0604020202020204" pitchFamily="34" charset="0"/>
              </a:rPr>
              <a:t>Finlands</a:t>
            </a:r>
            <a:r>
              <a:rPr lang="en-GB" sz="1200" b="0" i="0" dirty="0">
                <a:solidFill>
                  <a:schemeClr val="bg1"/>
                </a:solidFill>
                <a:latin typeface="Arial" panose="020B0604020202020204" pitchFamily="34" charset="0"/>
                <a:cs typeface="Arial" panose="020B0604020202020204" pitchFamily="34" charset="0"/>
              </a:rPr>
              <a:t> </a:t>
            </a:r>
            <a:r>
              <a:rPr lang="en-GB" sz="1200" b="0" i="0" dirty="0" err="1">
                <a:solidFill>
                  <a:schemeClr val="bg1"/>
                </a:solidFill>
                <a:latin typeface="Arial" panose="020B0604020202020204" pitchFamily="34" charset="0"/>
                <a:cs typeface="Arial" panose="020B0604020202020204" pitchFamily="34" charset="0"/>
              </a:rPr>
              <a:t>välfärdsområde</a:t>
            </a:r>
            <a:endParaRPr lang="en-FI" sz="1200" b="0" i="0" dirty="0">
              <a:solidFill>
                <a:schemeClr val="bg1"/>
              </a:solidFill>
              <a:latin typeface="Arial" panose="020B0604020202020204" pitchFamily="34" charset="0"/>
              <a:cs typeface="Arial" panose="020B0604020202020204" pitchFamily="34" charset="0"/>
            </a:endParaRPr>
          </a:p>
        </p:txBody>
      </p:sp>
      <p:pic>
        <p:nvPicPr>
          <p:cNvPr id="4" name="Kuva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2747" y="453532"/>
            <a:ext cx="6924235" cy="5766297"/>
          </a:xfrm>
          <a:prstGeom prst="rect">
            <a:avLst/>
          </a:prstGeom>
        </p:spPr>
      </p:pic>
    </p:spTree>
    <p:extLst>
      <p:ext uri="{BB962C8B-B14F-4D97-AF65-F5344CB8AC3E}">
        <p14:creationId xmlns:p14="http://schemas.microsoft.com/office/powerpoint/2010/main" val="926089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5DFC8A-14E2-9F7E-87D7-A3274FF21A23}"/>
              </a:ext>
            </a:extLst>
          </p:cNvPr>
          <p:cNvSpPr/>
          <p:nvPr userDrawn="1"/>
        </p:nvSpPr>
        <p:spPr>
          <a:xfrm>
            <a:off x="0" y="0"/>
            <a:ext cx="12192000" cy="6858000"/>
          </a:xfrm>
          <a:prstGeom prst="rect">
            <a:avLst/>
          </a:prstGeom>
          <a:solidFill>
            <a:srgbClr val="3C2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400"/>
          </a:p>
        </p:txBody>
      </p:sp>
      <p:sp>
        <p:nvSpPr>
          <p:cNvPr id="2" name="Title 1">
            <a:extLst>
              <a:ext uri="{FF2B5EF4-FFF2-40B4-BE49-F238E27FC236}">
                <a16:creationId xmlns:a16="http://schemas.microsoft.com/office/drawing/2014/main" id="{87CA6D79-7EFC-E1F7-880B-D5568A10477F}"/>
              </a:ext>
            </a:extLst>
          </p:cNvPr>
          <p:cNvSpPr>
            <a:spLocks noGrp="1"/>
          </p:cNvSpPr>
          <p:nvPr>
            <p:ph type="ctrTitle"/>
          </p:nvPr>
        </p:nvSpPr>
        <p:spPr>
          <a:xfrm>
            <a:off x="385011" y="2765073"/>
            <a:ext cx="9144000" cy="2387600"/>
          </a:xfrm>
        </p:spPr>
        <p:txBody>
          <a:bodyPr anchor="ctr">
            <a:normAutofit/>
          </a:bodyPr>
          <a:lstStyle>
            <a:lvl1pPr algn="l">
              <a:lnSpc>
                <a:spcPct val="100000"/>
              </a:lnSpc>
              <a:defRPr sz="5333" b="1" i="0">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FI"/>
          </a:p>
        </p:txBody>
      </p:sp>
      <p:pic>
        <p:nvPicPr>
          <p:cNvPr id="3" name="Picture 2" descr="Varha - Varsinais-Suomen hyvinvointialue, Egentilga Finlands välfärdsområde ">
            <a:extLst>
              <a:ext uri="{FF2B5EF4-FFF2-40B4-BE49-F238E27FC236}">
                <a16:creationId xmlns:a16="http://schemas.microsoft.com/office/drawing/2014/main" id="{3244DE5C-CE17-9ADB-F8FD-247393D25B51}"/>
              </a:ext>
            </a:extLst>
          </p:cNvPr>
          <p:cNvPicPr>
            <a:picLocks noChangeAspect="1"/>
          </p:cNvPicPr>
          <p:nvPr userDrawn="1"/>
        </p:nvPicPr>
        <p:blipFill>
          <a:blip r:embed="rId2"/>
          <a:stretch>
            <a:fillRect/>
          </a:stretch>
        </p:blipFill>
        <p:spPr>
          <a:xfrm>
            <a:off x="385009" y="369839"/>
            <a:ext cx="2304892" cy="689908"/>
          </a:xfrm>
          <a:prstGeom prst="rect">
            <a:avLst/>
          </a:prstGeom>
        </p:spPr>
      </p:pic>
      <p:sp>
        <p:nvSpPr>
          <p:cNvPr id="5" name="TextBox 4">
            <a:extLst>
              <a:ext uri="{FF2B5EF4-FFF2-40B4-BE49-F238E27FC236}">
                <a16:creationId xmlns:a16="http://schemas.microsoft.com/office/drawing/2014/main" id="{5CD2D5F3-79D0-35B1-2B19-11E970AE5BC3}"/>
              </a:ext>
            </a:extLst>
          </p:cNvPr>
          <p:cNvSpPr txBox="1"/>
          <p:nvPr userDrawn="1"/>
        </p:nvSpPr>
        <p:spPr>
          <a:xfrm>
            <a:off x="349242" y="6301674"/>
            <a:ext cx="5579921" cy="276999"/>
          </a:xfrm>
          <a:prstGeom prst="rect">
            <a:avLst/>
          </a:prstGeom>
          <a:noFill/>
        </p:spPr>
        <p:txBody>
          <a:bodyPr wrap="square" rtlCol="0">
            <a:spAutoFit/>
          </a:bodyPr>
          <a:lstStyle/>
          <a:p>
            <a:r>
              <a:rPr lang="en-GB" sz="1200" b="0" i="0" dirty="0" err="1">
                <a:solidFill>
                  <a:schemeClr val="bg1"/>
                </a:solidFill>
                <a:latin typeface="Arial" panose="020B0604020202020204" pitchFamily="34" charset="0"/>
                <a:cs typeface="Arial" panose="020B0604020202020204" pitchFamily="34" charset="0"/>
              </a:rPr>
              <a:t>Varsinais-Suomen</a:t>
            </a:r>
            <a:r>
              <a:rPr lang="en-GB" sz="1200" b="0" i="0" dirty="0">
                <a:solidFill>
                  <a:schemeClr val="bg1"/>
                </a:solidFill>
                <a:latin typeface="Arial" panose="020B0604020202020204" pitchFamily="34" charset="0"/>
                <a:cs typeface="Arial" panose="020B0604020202020204" pitchFamily="34" charset="0"/>
              </a:rPr>
              <a:t> </a:t>
            </a:r>
            <a:r>
              <a:rPr lang="en-GB" sz="1200" b="0" i="0" dirty="0" err="1">
                <a:solidFill>
                  <a:schemeClr val="bg1"/>
                </a:solidFill>
                <a:latin typeface="Arial" panose="020B0604020202020204" pitchFamily="34" charset="0"/>
                <a:cs typeface="Arial" panose="020B0604020202020204" pitchFamily="34" charset="0"/>
              </a:rPr>
              <a:t>hyvinvointialue</a:t>
            </a:r>
            <a:r>
              <a:rPr lang="en-GB" sz="1200" b="0" i="0" dirty="0">
                <a:solidFill>
                  <a:schemeClr val="bg1"/>
                </a:solidFill>
                <a:latin typeface="Arial" panose="020B0604020202020204" pitchFamily="34" charset="0"/>
                <a:cs typeface="Arial" panose="020B0604020202020204" pitchFamily="34" charset="0"/>
              </a:rPr>
              <a:t> • </a:t>
            </a:r>
            <a:r>
              <a:rPr lang="en-GB" sz="1200" b="0" i="0" dirty="0" err="1">
                <a:solidFill>
                  <a:schemeClr val="bg1"/>
                </a:solidFill>
                <a:latin typeface="Arial" panose="020B0604020202020204" pitchFamily="34" charset="0"/>
                <a:cs typeface="Arial" panose="020B0604020202020204" pitchFamily="34" charset="0"/>
              </a:rPr>
              <a:t>Egentliga</a:t>
            </a:r>
            <a:r>
              <a:rPr lang="en-GB" sz="1200" b="0" i="0" dirty="0">
                <a:solidFill>
                  <a:schemeClr val="bg1"/>
                </a:solidFill>
                <a:latin typeface="Arial" panose="020B0604020202020204" pitchFamily="34" charset="0"/>
                <a:cs typeface="Arial" panose="020B0604020202020204" pitchFamily="34" charset="0"/>
              </a:rPr>
              <a:t> </a:t>
            </a:r>
            <a:r>
              <a:rPr lang="en-GB" sz="1200" b="0" i="0" dirty="0" err="1">
                <a:solidFill>
                  <a:schemeClr val="bg1"/>
                </a:solidFill>
                <a:latin typeface="Arial" panose="020B0604020202020204" pitchFamily="34" charset="0"/>
                <a:cs typeface="Arial" panose="020B0604020202020204" pitchFamily="34" charset="0"/>
              </a:rPr>
              <a:t>Finlands</a:t>
            </a:r>
            <a:r>
              <a:rPr lang="en-GB" sz="1200" b="0" i="0" dirty="0">
                <a:solidFill>
                  <a:schemeClr val="bg1"/>
                </a:solidFill>
                <a:latin typeface="Arial" panose="020B0604020202020204" pitchFamily="34" charset="0"/>
                <a:cs typeface="Arial" panose="020B0604020202020204" pitchFamily="34" charset="0"/>
              </a:rPr>
              <a:t> </a:t>
            </a:r>
            <a:r>
              <a:rPr lang="en-GB" sz="1200" b="0" i="0" dirty="0" err="1">
                <a:solidFill>
                  <a:schemeClr val="bg1"/>
                </a:solidFill>
                <a:latin typeface="Arial" panose="020B0604020202020204" pitchFamily="34" charset="0"/>
                <a:cs typeface="Arial" panose="020B0604020202020204" pitchFamily="34" charset="0"/>
              </a:rPr>
              <a:t>välfärdsområde</a:t>
            </a:r>
            <a:endParaRPr lang="en-FI" sz="120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0655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56EE12E-333A-1408-1758-B01EEA06A50A}"/>
              </a:ext>
            </a:extLst>
          </p:cNvPr>
          <p:cNvSpPr>
            <a:spLocks noGrp="1"/>
          </p:cNvSpPr>
          <p:nvPr>
            <p:ph type="ctrTitle"/>
          </p:nvPr>
        </p:nvSpPr>
        <p:spPr>
          <a:xfrm>
            <a:off x="385007" y="459214"/>
            <a:ext cx="11468100" cy="1082756"/>
          </a:xfrm>
        </p:spPr>
        <p:txBody>
          <a:bodyPr anchor="ctr">
            <a:noAutofit/>
          </a:bodyPr>
          <a:lstStyle>
            <a:lvl1pPr algn="l">
              <a:lnSpc>
                <a:spcPct val="100000"/>
              </a:lnSpc>
              <a:defRPr sz="3200" b="1" i="0">
                <a:solidFill>
                  <a:srgbClr val="3C2B7C"/>
                </a:solidFill>
                <a:latin typeface="Arial" panose="020B0604020202020204" pitchFamily="34" charset="0"/>
                <a:cs typeface="Arial" panose="020B0604020202020204" pitchFamily="34" charset="0"/>
              </a:defRPr>
            </a:lvl1pPr>
          </a:lstStyle>
          <a:p>
            <a:r>
              <a:rPr lang="en-GB"/>
              <a:t>Click to edit Master title style</a:t>
            </a:r>
            <a:endParaRPr lang="en-FI"/>
          </a:p>
        </p:txBody>
      </p:sp>
      <p:pic>
        <p:nvPicPr>
          <p:cNvPr id="6" name="Picture 5" descr="Varha logo">
            <a:extLst>
              <a:ext uri="{FF2B5EF4-FFF2-40B4-BE49-F238E27FC236}">
                <a16:creationId xmlns:a16="http://schemas.microsoft.com/office/drawing/2014/main" id="{7E6651AA-666B-8440-4B97-317739951C85}"/>
              </a:ext>
            </a:extLst>
          </p:cNvPr>
          <p:cNvPicPr>
            <a:picLocks noChangeAspect="1"/>
          </p:cNvPicPr>
          <p:nvPr userDrawn="1"/>
        </p:nvPicPr>
        <p:blipFill>
          <a:blip r:embed="rId2"/>
          <a:stretch>
            <a:fillRect/>
          </a:stretch>
        </p:blipFill>
        <p:spPr>
          <a:xfrm>
            <a:off x="10959354" y="6269152"/>
            <a:ext cx="982391" cy="389376"/>
          </a:xfrm>
          <a:prstGeom prst="rect">
            <a:avLst/>
          </a:prstGeom>
        </p:spPr>
      </p:pic>
      <p:sp>
        <p:nvSpPr>
          <p:cNvPr id="3" name="Text Placeholder 3">
            <a:extLst>
              <a:ext uri="{FF2B5EF4-FFF2-40B4-BE49-F238E27FC236}">
                <a16:creationId xmlns:a16="http://schemas.microsoft.com/office/drawing/2014/main" id="{A83E7AB3-CAA3-1A7D-4864-370F10054644}"/>
              </a:ext>
            </a:extLst>
          </p:cNvPr>
          <p:cNvSpPr>
            <a:spLocks noGrp="1"/>
          </p:cNvSpPr>
          <p:nvPr>
            <p:ph type="body" sz="quarter" idx="14" hasCustomPrompt="1"/>
          </p:nvPr>
        </p:nvSpPr>
        <p:spPr>
          <a:xfrm>
            <a:off x="385005" y="1824001"/>
            <a:ext cx="11479617" cy="4279900"/>
          </a:xfrm>
        </p:spPr>
        <p:txBody>
          <a:bodyPr>
            <a:normAutofit/>
          </a:bodyPr>
          <a:lstStyle>
            <a:lvl1pPr>
              <a:buClr>
                <a:schemeClr val="bg2"/>
              </a:buClr>
              <a:defRPr sz="2667" b="0" i="0">
                <a:latin typeface="Arial" panose="020B0604020202020204" pitchFamily="34" charset="0"/>
                <a:cs typeface="Arial" panose="020B0604020202020204" pitchFamily="34" charset="0"/>
              </a:defRPr>
            </a:lvl1pPr>
            <a:lvl2pPr>
              <a:buClr>
                <a:srgbClr val="3C2B7C"/>
              </a:buClr>
              <a:defRPr sz="1600" b="0" i="0">
                <a:latin typeface="Arial" panose="020B0604020202020204" pitchFamily="34" charset="0"/>
                <a:cs typeface="Arial" panose="020B0604020202020204" pitchFamily="34" charset="0"/>
              </a:defRPr>
            </a:lvl2pPr>
            <a:lvl3pPr>
              <a:buClr>
                <a:srgbClr val="3C2B7C"/>
              </a:buClr>
              <a:defRPr sz="1467" b="0" i="0">
                <a:latin typeface="Arial" panose="020B0604020202020204" pitchFamily="34" charset="0"/>
                <a:cs typeface="Arial" panose="020B0604020202020204" pitchFamily="34" charset="0"/>
              </a:defRPr>
            </a:lvl3pPr>
            <a:lvl4pPr>
              <a:buClr>
                <a:srgbClr val="3C2B7C"/>
              </a:buClr>
              <a:defRPr sz="1400" b="0" i="0">
                <a:latin typeface="Arial" panose="020B0604020202020204" pitchFamily="34" charset="0"/>
                <a:cs typeface="Arial" panose="020B0604020202020204" pitchFamily="34" charset="0"/>
              </a:defRPr>
            </a:lvl4pPr>
            <a:lvl5pPr>
              <a:buClr>
                <a:srgbClr val="3C2B7C"/>
              </a:buClr>
              <a:defRPr sz="1400" b="0" i="0">
                <a:latin typeface="Arial" panose="020B0604020202020204" pitchFamily="34" charset="0"/>
                <a:cs typeface="Arial" panose="020B0604020202020204" pitchFamily="34" charset="0"/>
              </a:defRPr>
            </a:lvl5pPr>
          </a:lstStyle>
          <a:p>
            <a:pPr lvl="0"/>
            <a:r>
              <a:rPr lang="en-GB" dirty="0"/>
              <a:t>Click to add text</a:t>
            </a:r>
          </a:p>
        </p:txBody>
      </p:sp>
      <p:sp>
        <p:nvSpPr>
          <p:cNvPr id="2" name="TextBox 1">
            <a:extLst>
              <a:ext uri="{FF2B5EF4-FFF2-40B4-BE49-F238E27FC236}">
                <a16:creationId xmlns:a16="http://schemas.microsoft.com/office/drawing/2014/main" id="{58B0C437-2B09-A68F-0773-21F9212077D7}"/>
              </a:ext>
            </a:extLst>
          </p:cNvPr>
          <p:cNvSpPr txBox="1"/>
          <p:nvPr userDrawn="1"/>
        </p:nvSpPr>
        <p:spPr>
          <a:xfrm>
            <a:off x="349242" y="6301674"/>
            <a:ext cx="5579921" cy="276999"/>
          </a:xfrm>
          <a:prstGeom prst="rect">
            <a:avLst/>
          </a:prstGeom>
          <a:noFill/>
        </p:spPr>
        <p:txBody>
          <a:bodyPr wrap="square" rtlCol="0">
            <a:spAutoFit/>
          </a:bodyPr>
          <a:lstStyle/>
          <a:p>
            <a:r>
              <a:rPr lang="en-GB" sz="1200" b="0" i="0" dirty="0" err="1">
                <a:solidFill>
                  <a:schemeClr val="tx1"/>
                </a:solidFill>
                <a:latin typeface="Arial" panose="020B0604020202020204" pitchFamily="34" charset="0"/>
                <a:cs typeface="Arial" panose="020B0604020202020204" pitchFamily="34" charset="0"/>
              </a:rPr>
              <a:t>Varsinais-Suomen</a:t>
            </a:r>
            <a:r>
              <a:rPr lang="en-GB" sz="1200" b="0" i="0" dirty="0">
                <a:solidFill>
                  <a:schemeClr val="tx1"/>
                </a:solidFill>
                <a:latin typeface="Arial" panose="020B0604020202020204" pitchFamily="34" charset="0"/>
                <a:cs typeface="Arial" panose="020B0604020202020204" pitchFamily="34" charset="0"/>
              </a:rPr>
              <a:t> </a:t>
            </a:r>
            <a:r>
              <a:rPr lang="en-GB" sz="1200" b="0" i="0" dirty="0" err="1">
                <a:solidFill>
                  <a:schemeClr val="tx1"/>
                </a:solidFill>
                <a:latin typeface="Arial" panose="020B0604020202020204" pitchFamily="34" charset="0"/>
                <a:cs typeface="Arial" panose="020B0604020202020204" pitchFamily="34" charset="0"/>
              </a:rPr>
              <a:t>hyvinvointialue</a:t>
            </a:r>
            <a:r>
              <a:rPr lang="en-GB" sz="1200" b="0" i="0" dirty="0">
                <a:solidFill>
                  <a:schemeClr val="tx1"/>
                </a:solidFill>
                <a:latin typeface="Arial" panose="020B0604020202020204" pitchFamily="34" charset="0"/>
                <a:cs typeface="Arial" panose="020B0604020202020204" pitchFamily="34" charset="0"/>
              </a:rPr>
              <a:t> • </a:t>
            </a:r>
            <a:r>
              <a:rPr lang="en-GB" sz="1200" b="0" i="0" dirty="0" err="1">
                <a:solidFill>
                  <a:schemeClr val="tx1"/>
                </a:solidFill>
                <a:latin typeface="Arial" panose="020B0604020202020204" pitchFamily="34" charset="0"/>
                <a:cs typeface="Arial" panose="020B0604020202020204" pitchFamily="34" charset="0"/>
              </a:rPr>
              <a:t>Egentliga</a:t>
            </a:r>
            <a:r>
              <a:rPr lang="en-GB" sz="1200" b="0" i="0" dirty="0">
                <a:solidFill>
                  <a:schemeClr val="tx1"/>
                </a:solidFill>
                <a:latin typeface="Arial" panose="020B0604020202020204" pitchFamily="34" charset="0"/>
                <a:cs typeface="Arial" panose="020B0604020202020204" pitchFamily="34" charset="0"/>
              </a:rPr>
              <a:t> </a:t>
            </a:r>
            <a:r>
              <a:rPr lang="en-GB" sz="1200" b="0" i="0" dirty="0" err="1">
                <a:solidFill>
                  <a:schemeClr val="tx1"/>
                </a:solidFill>
                <a:latin typeface="Arial" panose="020B0604020202020204" pitchFamily="34" charset="0"/>
                <a:cs typeface="Arial" panose="020B0604020202020204" pitchFamily="34" charset="0"/>
              </a:rPr>
              <a:t>Finlands</a:t>
            </a:r>
            <a:r>
              <a:rPr lang="en-GB" sz="1200" b="0" i="0" dirty="0">
                <a:solidFill>
                  <a:schemeClr val="tx1"/>
                </a:solidFill>
                <a:latin typeface="Arial" panose="020B0604020202020204" pitchFamily="34" charset="0"/>
                <a:cs typeface="Arial" panose="020B0604020202020204" pitchFamily="34" charset="0"/>
              </a:rPr>
              <a:t> </a:t>
            </a:r>
            <a:r>
              <a:rPr lang="en-GB" sz="1200" b="0" i="0" dirty="0" err="1">
                <a:solidFill>
                  <a:schemeClr val="tx1"/>
                </a:solidFill>
                <a:latin typeface="Arial" panose="020B0604020202020204" pitchFamily="34" charset="0"/>
                <a:cs typeface="Arial" panose="020B0604020202020204" pitchFamily="34" charset="0"/>
              </a:rPr>
              <a:t>välfärdsområde</a:t>
            </a:r>
            <a:endParaRPr lang="en-FI" sz="1200" b="0" i="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9686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56EE12E-333A-1408-1758-B01EEA06A50A}"/>
              </a:ext>
            </a:extLst>
          </p:cNvPr>
          <p:cNvSpPr>
            <a:spLocks noGrp="1"/>
          </p:cNvSpPr>
          <p:nvPr>
            <p:ph type="ctrTitle"/>
          </p:nvPr>
        </p:nvSpPr>
        <p:spPr>
          <a:xfrm>
            <a:off x="385007" y="459214"/>
            <a:ext cx="11468100" cy="1082756"/>
          </a:xfrm>
        </p:spPr>
        <p:txBody>
          <a:bodyPr anchor="ctr">
            <a:noAutofit/>
          </a:bodyPr>
          <a:lstStyle>
            <a:lvl1pPr algn="l">
              <a:lnSpc>
                <a:spcPct val="100000"/>
              </a:lnSpc>
              <a:defRPr sz="3200" b="1" i="0">
                <a:solidFill>
                  <a:srgbClr val="3C2B7C"/>
                </a:solidFill>
                <a:latin typeface="Arial" panose="020B0604020202020204" pitchFamily="34" charset="0"/>
                <a:cs typeface="Arial" panose="020B0604020202020204" pitchFamily="34" charset="0"/>
              </a:defRPr>
            </a:lvl1pPr>
          </a:lstStyle>
          <a:p>
            <a:r>
              <a:rPr lang="en-GB"/>
              <a:t>Click to edit Master title style</a:t>
            </a:r>
            <a:endParaRPr lang="en-FI" dirty="0"/>
          </a:p>
        </p:txBody>
      </p:sp>
      <p:pic>
        <p:nvPicPr>
          <p:cNvPr id="6" name="Picture 5" descr="Varha logo">
            <a:extLst>
              <a:ext uri="{FF2B5EF4-FFF2-40B4-BE49-F238E27FC236}">
                <a16:creationId xmlns:a16="http://schemas.microsoft.com/office/drawing/2014/main" id="{7E6651AA-666B-8440-4B97-317739951C85}"/>
              </a:ext>
            </a:extLst>
          </p:cNvPr>
          <p:cNvPicPr>
            <a:picLocks noChangeAspect="1"/>
          </p:cNvPicPr>
          <p:nvPr userDrawn="1"/>
        </p:nvPicPr>
        <p:blipFill>
          <a:blip r:embed="rId2"/>
          <a:stretch>
            <a:fillRect/>
          </a:stretch>
        </p:blipFill>
        <p:spPr>
          <a:xfrm>
            <a:off x="10959354" y="6269152"/>
            <a:ext cx="982391" cy="389376"/>
          </a:xfrm>
          <a:prstGeom prst="rect">
            <a:avLst/>
          </a:prstGeom>
        </p:spPr>
      </p:pic>
      <p:sp>
        <p:nvSpPr>
          <p:cNvPr id="2" name="Text Placeholder 4">
            <a:extLst>
              <a:ext uri="{FF2B5EF4-FFF2-40B4-BE49-F238E27FC236}">
                <a16:creationId xmlns:a16="http://schemas.microsoft.com/office/drawing/2014/main" id="{2D502719-5FAF-7F13-0BB7-A332466DB372}"/>
              </a:ext>
            </a:extLst>
          </p:cNvPr>
          <p:cNvSpPr>
            <a:spLocks noGrp="1"/>
          </p:cNvSpPr>
          <p:nvPr>
            <p:ph type="body" sz="quarter" idx="12" hasCustomPrompt="1"/>
          </p:nvPr>
        </p:nvSpPr>
        <p:spPr>
          <a:xfrm>
            <a:off x="6273185" y="1828799"/>
            <a:ext cx="5579923" cy="4159956"/>
          </a:xfrm>
        </p:spPr>
        <p:txBody>
          <a:bodyPr>
            <a:normAutofit/>
          </a:bodyPr>
          <a:lstStyle>
            <a:lvl1pPr marL="0" indent="0">
              <a:buClr>
                <a:schemeClr val="bg2"/>
              </a:buClr>
              <a:buNone/>
              <a:defRPr sz="2667" b="0" i="0">
                <a:solidFill>
                  <a:schemeClr val="tx1"/>
                </a:solidFill>
                <a:latin typeface="Arial" panose="020B0604020202020204" pitchFamily="34" charset="0"/>
                <a:cs typeface="Arial" panose="020B0604020202020204" pitchFamily="34" charset="0"/>
              </a:defRPr>
            </a:lvl1pPr>
            <a:lvl2pPr>
              <a:buClr>
                <a:srgbClr val="3C2B7C"/>
              </a:buClr>
              <a:defRPr b="0" i="0">
                <a:latin typeface="Arial" panose="020B0604020202020204" pitchFamily="34" charset="0"/>
                <a:cs typeface="Arial" panose="020B0604020202020204" pitchFamily="34" charset="0"/>
              </a:defRPr>
            </a:lvl2pPr>
            <a:lvl3pPr>
              <a:buClr>
                <a:srgbClr val="3C2B7C"/>
              </a:buClr>
              <a:defRPr b="0" i="0">
                <a:latin typeface="Arial" panose="020B0604020202020204" pitchFamily="34" charset="0"/>
                <a:cs typeface="Arial" panose="020B0604020202020204" pitchFamily="34" charset="0"/>
              </a:defRPr>
            </a:lvl3pPr>
            <a:lvl4pPr>
              <a:buClr>
                <a:srgbClr val="3C2B7C"/>
              </a:buClr>
              <a:defRPr b="0" i="0">
                <a:latin typeface="Arial" panose="020B0604020202020204" pitchFamily="34" charset="0"/>
                <a:cs typeface="Arial" panose="020B0604020202020204" pitchFamily="34" charset="0"/>
              </a:defRPr>
            </a:lvl4pPr>
            <a:lvl5pPr>
              <a:buClr>
                <a:srgbClr val="3C2B7C"/>
              </a:buClr>
              <a:defRPr b="0" i="0">
                <a:latin typeface="Arial" panose="020B0604020202020204" pitchFamily="34" charset="0"/>
                <a:cs typeface="Arial" panose="020B0604020202020204" pitchFamily="34" charset="0"/>
              </a:defRPr>
            </a:lvl5pPr>
          </a:lstStyle>
          <a:p>
            <a:pPr lvl="0"/>
            <a:r>
              <a:rPr lang="en-GB" dirty="0"/>
              <a:t>Click to add text</a:t>
            </a:r>
          </a:p>
        </p:txBody>
      </p:sp>
      <p:sp>
        <p:nvSpPr>
          <p:cNvPr id="3" name="Text Placeholder 4">
            <a:extLst>
              <a:ext uri="{FF2B5EF4-FFF2-40B4-BE49-F238E27FC236}">
                <a16:creationId xmlns:a16="http://schemas.microsoft.com/office/drawing/2014/main" id="{F7A404EF-7A29-4A24-84C6-C658C872A844}"/>
              </a:ext>
            </a:extLst>
          </p:cNvPr>
          <p:cNvSpPr>
            <a:spLocks noGrp="1"/>
          </p:cNvSpPr>
          <p:nvPr>
            <p:ph type="body" sz="quarter" idx="13" hasCustomPrompt="1"/>
          </p:nvPr>
        </p:nvSpPr>
        <p:spPr>
          <a:xfrm>
            <a:off x="385007" y="1828799"/>
            <a:ext cx="5579923" cy="4159956"/>
          </a:xfrm>
        </p:spPr>
        <p:txBody>
          <a:bodyPr>
            <a:normAutofit/>
          </a:bodyPr>
          <a:lstStyle>
            <a:lvl1pPr marL="0" indent="0">
              <a:buClr>
                <a:schemeClr val="bg2"/>
              </a:buClr>
              <a:buNone/>
              <a:defRPr sz="2667" b="0" i="0">
                <a:solidFill>
                  <a:schemeClr val="tx1"/>
                </a:solidFill>
                <a:latin typeface="Arial" panose="020B0604020202020204" pitchFamily="34" charset="0"/>
                <a:cs typeface="Arial" panose="020B0604020202020204" pitchFamily="34" charset="0"/>
              </a:defRPr>
            </a:lvl1pPr>
            <a:lvl2pPr>
              <a:buClr>
                <a:srgbClr val="3C2B7C"/>
              </a:buClr>
              <a:defRPr b="0" i="0">
                <a:latin typeface="Arial" panose="020B0604020202020204" pitchFamily="34" charset="0"/>
                <a:cs typeface="Arial" panose="020B0604020202020204" pitchFamily="34" charset="0"/>
              </a:defRPr>
            </a:lvl2pPr>
            <a:lvl3pPr>
              <a:buClr>
                <a:srgbClr val="3C2B7C"/>
              </a:buClr>
              <a:defRPr b="0" i="0">
                <a:latin typeface="Arial" panose="020B0604020202020204" pitchFamily="34" charset="0"/>
                <a:cs typeface="Arial" panose="020B0604020202020204" pitchFamily="34" charset="0"/>
              </a:defRPr>
            </a:lvl3pPr>
            <a:lvl4pPr>
              <a:buClr>
                <a:srgbClr val="3C2B7C"/>
              </a:buClr>
              <a:defRPr b="0" i="0">
                <a:latin typeface="Arial" panose="020B0604020202020204" pitchFamily="34" charset="0"/>
                <a:cs typeface="Arial" panose="020B0604020202020204" pitchFamily="34" charset="0"/>
              </a:defRPr>
            </a:lvl4pPr>
            <a:lvl5pPr>
              <a:buClr>
                <a:srgbClr val="3C2B7C"/>
              </a:buClr>
              <a:defRPr b="0" i="0">
                <a:latin typeface="Arial" panose="020B0604020202020204" pitchFamily="34" charset="0"/>
                <a:cs typeface="Arial" panose="020B0604020202020204" pitchFamily="34" charset="0"/>
              </a:defRPr>
            </a:lvl5pPr>
          </a:lstStyle>
          <a:p>
            <a:pPr lvl="0"/>
            <a:r>
              <a:rPr lang="en-GB" dirty="0"/>
              <a:t>Click to add text</a:t>
            </a:r>
          </a:p>
        </p:txBody>
      </p:sp>
      <p:sp>
        <p:nvSpPr>
          <p:cNvPr id="4" name="TextBox 3">
            <a:extLst>
              <a:ext uri="{FF2B5EF4-FFF2-40B4-BE49-F238E27FC236}">
                <a16:creationId xmlns:a16="http://schemas.microsoft.com/office/drawing/2014/main" id="{CB64B76B-6347-F6B9-B4FD-6A7AC5DAA95F}"/>
              </a:ext>
            </a:extLst>
          </p:cNvPr>
          <p:cNvSpPr txBox="1"/>
          <p:nvPr userDrawn="1"/>
        </p:nvSpPr>
        <p:spPr>
          <a:xfrm>
            <a:off x="349242" y="6301674"/>
            <a:ext cx="5579921" cy="276999"/>
          </a:xfrm>
          <a:prstGeom prst="rect">
            <a:avLst/>
          </a:prstGeom>
          <a:noFill/>
        </p:spPr>
        <p:txBody>
          <a:bodyPr wrap="square" rtlCol="0">
            <a:spAutoFit/>
          </a:bodyPr>
          <a:lstStyle/>
          <a:p>
            <a:r>
              <a:rPr lang="en-GB" sz="1200" b="0" i="0" dirty="0" err="1">
                <a:solidFill>
                  <a:schemeClr val="tx1"/>
                </a:solidFill>
                <a:latin typeface="Arial" panose="020B0604020202020204" pitchFamily="34" charset="0"/>
                <a:cs typeface="Arial" panose="020B0604020202020204" pitchFamily="34" charset="0"/>
              </a:rPr>
              <a:t>Varsinais-Suomen</a:t>
            </a:r>
            <a:r>
              <a:rPr lang="en-GB" sz="1200" b="0" i="0" dirty="0">
                <a:solidFill>
                  <a:schemeClr val="tx1"/>
                </a:solidFill>
                <a:latin typeface="Arial" panose="020B0604020202020204" pitchFamily="34" charset="0"/>
                <a:cs typeface="Arial" panose="020B0604020202020204" pitchFamily="34" charset="0"/>
              </a:rPr>
              <a:t> </a:t>
            </a:r>
            <a:r>
              <a:rPr lang="en-GB" sz="1200" b="0" i="0" dirty="0" err="1">
                <a:solidFill>
                  <a:schemeClr val="tx1"/>
                </a:solidFill>
                <a:latin typeface="Arial" panose="020B0604020202020204" pitchFamily="34" charset="0"/>
                <a:cs typeface="Arial" panose="020B0604020202020204" pitchFamily="34" charset="0"/>
              </a:rPr>
              <a:t>hyvinvointialue</a:t>
            </a:r>
            <a:r>
              <a:rPr lang="en-GB" sz="1200" b="0" i="0" dirty="0">
                <a:solidFill>
                  <a:schemeClr val="tx1"/>
                </a:solidFill>
                <a:latin typeface="Arial" panose="020B0604020202020204" pitchFamily="34" charset="0"/>
                <a:cs typeface="Arial" panose="020B0604020202020204" pitchFamily="34" charset="0"/>
              </a:rPr>
              <a:t> • </a:t>
            </a:r>
            <a:r>
              <a:rPr lang="en-GB" sz="1200" b="0" i="0" dirty="0" err="1">
                <a:solidFill>
                  <a:schemeClr val="tx1"/>
                </a:solidFill>
                <a:latin typeface="Arial" panose="020B0604020202020204" pitchFamily="34" charset="0"/>
                <a:cs typeface="Arial" panose="020B0604020202020204" pitchFamily="34" charset="0"/>
              </a:rPr>
              <a:t>Egentliga</a:t>
            </a:r>
            <a:r>
              <a:rPr lang="en-GB" sz="1200" b="0" i="0" dirty="0">
                <a:solidFill>
                  <a:schemeClr val="tx1"/>
                </a:solidFill>
                <a:latin typeface="Arial" panose="020B0604020202020204" pitchFamily="34" charset="0"/>
                <a:cs typeface="Arial" panose="020B0604020202020204" pitchFamily="34" charset="0"/>
              </a:rPr>
              <a:t> </a:t>
            </a:r>
            <a:r>
              <a:rPr lang="en-GB" sz="1200" b="0" i="0" dirty="0" err="1">
                <a:solidFill>
                  <a:schemeClr val="tx1"/>
                </a:solidFill>
                <a:latin typeface="Arial" panose="020B0604020202020204" pitchFamily="34" charset="0"/>
                <a:cs typeface="Arial" panose="020B0604020202020204" pitchFamily="34" charset="0"/>
              </a:rPr>
              <a:t>Finlands</a:t>
            </a:r>
            <a:r>
              <a:rPr lang="en-GB" sz="1200" b="0" i="0" dirty="0">
                <a:solidFill>
                  <a:schemeClr val="tx1"/>
                </a:solidFill>
                <a:latin typeface="Arial" panose="020B0604020202020204" pitchFamily="34" charset="0"/>
                <a:cs typeface="Arial" panose="020B0604020202020204" pitchFamily="34" charset="0"/>
              </a:rPr>
              <a:t> </a:t>
            </a:r>
            <a:r>
              <a:rPr lang="en-GB" sz="1200" b="0" i="0" dirty="0" err="1">
                <a:solidFill>
                  <a:schemeClr val="tx1"/>
                </a:solidFill>
                <a:latin typeface="Arial" panose="020B0604020202020204" pitchFamily="34" charset="0"/>
                <a:cs typeface="Arial" panose="020B0604020202020204" pitchFamily="34" charset="0"/>
              </a:rPr>
              <a:t>välfärdsområde</a:t>
            </a:r>
            <a:endParaRPr lang="en-FI" sz="1200" b="0" i="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894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56EE12E-333A-1408-1758-B01EEA06A50A}"/>
              </a:ext>
            </a:extLst>
          </p:cNvPr>
          <p:cNvSpPr>
            <a:spLocks noGrp="1"/>
          </p:cNvSpPr>
          <p:nvPr>
            <p:ph type="ctrTitle"/>
          </p:nvPr>
        </p:nvSpPr>
        <p:spPr>
          <a:xfrm>
            <a:off x="385007" y="459214"/>
            <a:ext cx="11468100" cy="1082756"/>
          </a:xfrm>
        </p:spPr>
        <p:txBody>
          <a:bodyPr anchor="ctr">
            <a:noAutofit/>
          </a:bodyPr>
          <a:lstStyle>
            <a:lvl1pPr algn="l">
              <a:lnSpc>
                <a:spcPct val="100000"/>
              </a:lnSpc>
              <a:defRPr sz="3200" b="1" i="0">
                <a:solidFill>
                  <a:srgbClr val="3C2B7C"/>
                </a:solidFill>
                <a:latin typeface="Arial" panose="020B0604020202020204" pitchFamily="34" charset="0"/>
                <a:cs typeface="Arial" panose="020B0604020202020204" pitchFamily="34" charset="0"/>
              </a:defRPr>
            </a:lvl1pPr>
          </a:lstStyle>
          <a:p>
            <a:r>
              <a:rPr lang="en-GB"/>
              <a:t>Click to edit Master title style</a:t>
            </a:r>
            <a:endParaRPr lang="en-FI" dirty="0"/>
          </a:p>
        </p:txBody>
      </p:sp>
      <p:pic>
        <p:nvPicPr>
          <p:cNvPr id="6" name="Picture 5" descr="Varha logo">
            <a:extLst>
              <a:ext uri="{FF2B5EF4-FFF2-40B4-BE49-F238E27FC236}">
                <a16:creationId xmlns:a16="http://schemas.microsoft.com/office/drawing/2014/main" id="{7E6651AA-666B-8440-4B97-317739951C85}"/>
              </a:ext>
            </a:extLst>
          </p:cNvPr>
          <p:cNvPicPr>
            <a:picLocks noChangeAspect="1"/>
          </p:cNvPicPr>
          <p:nvPr userDrawn="1"/>
        </p:nvPicPr>
        <p:blipFill>
          <a:blip r:embed="rId2"/>
          <a:stretch>
            <a:fillRect/>
          </a:stretch>
        </p:blipFill>
        <p:spPr>
          <a:xfrm>
            <a:off x="10959354" y="6269152"/>
            <a:ext cx="982391" cy="389376"/>
          </a:xfrm>
          <a:prstGeom prst="rect">
            <a:avLst/>
          </a:prstGeom>
        </p:spPr>
      </p:pic>
      <p:sp>
        <p:nvSpPr>
          <p:cNvPr id="4" name="Rectangle 3">
            <a:extLst>
              <a:ext uri="{FF2B5EF4-FFF2-40B4-BE49-F238E27FC236}">
                <a16:creationId xmlns:a16="http://schemas.microsoft.com/office/drawing/2014/main" id="{1ADD6417-D490-3746-6576-906E6C71C158}"/>
              </a:ext>
            </a:extLst>
          </p:cNvPr>
          <p:cNvSpPr/>
          <p:nvPr userDrawn="1"/>
        </p:nvSpPr>
        <p:spPr>
          <a:xfrm>
            <a:off x="6273186" y="1823155"/>
            <a:ext cx="5579921" cy="41599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400">
              <a:ln>
                <a:noFill/>
              </a:ln>
            </a:endParaRPr>
          </a:p>
        </p:txBody>
      </p:sp>
      <p:sp>
        <p:nvSpPr>
          <p:cNvPr id="5" name="Text Placeholder 3">
            <a:extLst>
              <a:ext uri="{FF2B5EF4-FFF2-40B4-BE49-F238E27FC236}">
                <a16:creationId xmlns:a16="http://schemas.microsoft.com/office/drawing/2014/main" id="{8AF85DA5-D035-63BF-0B0F-9AA288AAAEA3}"/>
              </a:ext>
            </a:extLst>
          </p:cNvPr>
          <p:cNvSpPr>
            <a:spLocks noGrp="1"/>
          </p:cNvSpPr>
          <p:nvPr>
            <p:ph type="body" sz="quarter" idx="15" hasCustomPrompt="1"/>
          </p:nvPr>
        </p:nvSpPr>
        <p:spPr>
          <a:xfrm>
            <a:off x="385005" y="1824001"/>
            <a:ext cx="5533812" cy="4279900"/>
          </a:xfrm>
        </p:spPr>
        <p:txBody>
          <a:bodyPr>
            <a:normAutofit/>
          </a:bodyPr>
          <a:lstStyle>
            <a:lvl1pPr>
              <a:buClr>
                <a:schemeClr val="bg2"/>
              </a:buClr>
              <a:defRPr sz="2667" b="0" i="0">
                <a:latin typeface="Arial" panose="020B0604020202020204" pitchFamily="34" charset="0"/>
                <a:cs typeface="Arial" panose="020B0604020202020204" pitchFamily="34" charset="0"/>
              </a:defRPr>
            </a:lvl1pPr>
            <a:lvl2pPr>
              <a:buClr>
                <a:srgbClr val="3C2B7C"/>
              </a:buClr>
              <a:defRPr sz="1600" b="0" i="0">
                <a:latin typeface="Arial" panose="020B0604020202020204" pitchFamily="34" charset="0"/>
                <a:cs typeface="Arial" panose="020B0604020202020204" pitchFamily="34" charset="0"/>
              </a:defRPr>
            </a:lvl2pPr>
            <a:lvl3pPr>
              <a:buClr>
                <a:srgbClr val="3C2B7C"/>
              </a:buClr>
              <a:defRPr sz="1467" b="0" i="0">
                <a:latin typeface="Arial" panose="020B0604020202020204" pitchFamily="34" charset="0"/>
                <a:cs typeface="Arial" panose="020B0604020202020204" pitchFamily="34" charset="0"/>
              </a:defRPr>
            </a:lvl3pPr>
            <a:lvl4pPr>
              <a:buClr>
                <a:srgbClr val="3C2B7C"/>
              </a:buClr>
              <a:defRPr sz="1400" b="0" i="0">
                <a:latin typeface="Arial" panose="020B0604020202020204" pitchFamily="34" charset="0"/>
                <a:cs typeface="Arial" panose="020B0604020202020204" pitchFamily="34" charset="0"/>
              </a:defRPr>
            </a:lvl4pPr>
            <a:lvl5pPr>
              <a:buClr>
                <a:srgbClr val="3C2B7C"/>
              </a:buClr>
              <a:defRPr sz="1400" b="0" i="0">
                <a:latin typeface="Arial" panose="020B0604020202020204" pitchFamily="34" charset="0"/>
                <a:cs typeface="Arial" panose="020B0604020202020204" pitchFamily="34" charset="0"/>
              </a:defRPr>
            </a:lvl5pPr>
          </a:lstStyle>
          <a:p>
            <a:pPr lvl="0"/>
            <a:r>
              <a:rPr lang="en-GB" dirty="0"/>
              <a:t>Click to add text</a:t>
            </a:r>
          </a:p>
        </p:txBody>
      </p:sp>
      <p:sp>
        <p:nvSpPr>
          <p:cNvPr id="7" name="Text Placeholder 4">
            <a:extLst>
              <a:ext uri="{FF2B5EF4-FFF2-40B4-BE49-F238E27FC236}">
                <a16:creationId xmlns:a16="http://schemas.microsoft.com/office/drawing/2014/main" id="{DA49E7BE-8C9C-9235-86F0-E2296E8C4968}"/>
              </a:ext>
            </a:extLst>
          </p:cNvPr>
          <p:cNvSpPr>
            <a:spLocks noGrp="1"/>
          </p:cNvSpPr>
          <p:nvPr>
            <p:ph type="body" sz="quarter" idx="14" hasCustomPrompt="1"/>
          </p:nvPr>
        </p:nvSpPr>
        <p:spPr>
          <a:xfrm>
            <a:off x="6581441" y="2115631"/>
            <a:ext cx="4927583" cy="3540104"/>
          </a:xfrm>
        </p:spPr>
        <p:txBody>
          <a:bodyPr>
            <a:normAutofit/>
          </a:bodyPr>
          <a:lstStyle>
            <a:lvl1pPr marL="0" indent="0">
              <a:buClr>
                <a:schemeClr val="bg2"/>
              </a:buClr>
              <a:buNone/>
              <a:defRPr sz="2400" b="0" i="0">
                <a:solidFill>
                  <a:schemeClr val="bg1"/>
                </a:solidFill>
                <a:latin typeface="Arial" panose="020B0604020202020204" pitchFamily="34" charset="0"/>
                <a:cs typeface="Arial" panose="020B0604020202020204" pitchFamily="34" charset="0"/>
              </a:defRPr>
            </a:lvl1pPr>
            <a:lvl2pPr>
              <a:buClr>
                <a:srgbClr val="3C2B7C"/>
              </a:buClr>
              <a:defRPr b="0" i="0">
                <a:latin typeface="Arial" panose="020B0604020202020204" pitchFamily="34" charset="0"/>
                <a:cs typeface="Arial" panose="020B0604020202020204" pitchFamily="34" charset="0"/>
              </a:defRPr>
            </a:lvl2pPr>
            <a:lvl3pPr>
              <a:buClr>
                <a:srgbClr val="3C2B7C"/>
              </a:buClr>
              <a:defRPr b="0" i="0">
                <a:latin typeface="Arial" panose="020B0604020202020204" pitchFamily="34" charset="0"/>
                <a:cs typeface="Arial" panose="020B0604020202020204" pitchFamily="34" charset="0"/>
              </a:defRPr>
            </a:lvl3pPr>
            <a:lvl4pPr>
              <a:buClr>
                <a:srgbClr val="3C2B7C"/>
              </a:buClr>
              <a:defRPr b="0" i="0">
                <a:latin typeface="Arial" panose="020B0604020202020204" pitchFamily="34" charset="0"/>
                <a:cs typeface="Arial" panose="020B0604020202020204" pitchFamily="34" charset="0"/>
              </a:defRPr>
            </a:lvl4pPr>
            <a:lvl5pPr>
              <a:buClr>
                <a:srgbClr val="3C2B7C"/>
              </a:buClr>
              <a:defRPr b="0" i="0">
                <a:latin typeface="Arial" panose="020B0604020202020204" pitchFamily="34" charset="0"/>
                <a:cs typeface="Arial" panose="020B0604020202020204" pitchFamily="34" charset="0"/>
              </a:defRPr>
            </a:lvl5pPr>
          </a:lstStyle>
          <a:p>
            <a:pPr lvl="0"/>
            <a:r>
              <a:rPr lang="en-GB" dirty="0"/>
              <a:t>Click to add text</a:t>
            </a:r>
          </a:p>
        </p:txBody>
      </p:sp>
      <p:sp>
        <p:nvSpPr>
          <p:cNvPr id="2" name="TextBox 1">
            <a:extLst>
              <a:ext uri="{FF2B5EF4-FFF2-40B4-BE49-F238E27FC236}">
                <a16:creationId xmlns:a16="http://schemas.microsoft.com/office/drawing/2014/main" id="{2B6E5E7B-16C9-3FF2-D1E4-62DB50712A8A}"/>
              </a:ext>
            </a:extLst>
          </p:cNvPr>
          <p:cNvSpPr txBox="1"/>
          <p:nvPr userDrawn="1"/>
        </p:nvSpPr>
        <p:spPr>
          <a:xfrm>
            <a:off x="349242" y="6301674"/>
            <a:ext cx="5579921" cy="276999"/>
          </a:xfrm>
          <a:prstGeom prst="rect">
            <a:avLst/>
          </a:prstGeom>
          <a:noFill/>
        </p:spPr>
        <p:txBody>
          <a:bodyPr wrap="square" rtlCol="0">
            <a:spAutoFit/>
          </a:bodyPr>
          <a:lstStyle/>
          <a:p>
            <a:r>
              <a:rPr lang="en-GB" sz="1200" b="0" i="0" dirty="0" err="1">
                <a:solidFill>
                  <a:schemeClr val="tx1"/>
                </a:solidFill>
                <a:latin typeface="Arial" panose="020B0604020202020204" pitchFamily="34" charset="0"/>
                <a:cs typeface="Arial" panose="020B0604020202020204" pitchFamily="34" charset="0"/>
              </a:rPr>
              <a:t>Varsinais-Suomen</a:t>
            </a:r>
            <a:r>
              <a:rPr lang="en-GB" sz="1200" b="0" i="0" dirty="0">
                <a:solidFill>
                  <a:schemeClr val="tx1"/>
                </a:solidFill>
                <a:latin typeface="Arial" panose="020B0604020202020204" pitchFamily="34" charset="0"/>
                <a:cs typeface="Arial" panose="020B0604020202020204" pitchFamily="34" charset="0"/>
              </a:rPr>
              <a:t> </a:t>
            </a:r>
            <a:r>
              <a:rPr lang="en-GB" sz="1200" b="0" i="0" dirty="0" err="1">
                <a:solidFill>
                  <a:schemeClr val="tx1"/>
                </a:solidFill>
                <a:latin typeface="Arial" panose="020B0604020202020204" pitchFamily="34" charset="0"/>
                <a:cs typeface="Arial" panose="020B0604020202020204" pitchFamily="34" charset="0"/>
              </a:rPr>
              <a:t>hyvinvointialue</a:t>
            </a:r>
            <a:r>
              <a:rPr lang="en-GB" sz="1200" b="0" i="0" dirty="0">
                <a:solidFill>
                  <a:schemeClr val="tx1"/>
                </a:solidFill>
                <a:latin typeface="Arial" panose="020B0604020202020204" pitchFamily="34" charset="0"/>
                <a:cs typeface="Arial" panose="020B0604020202020204" pitchFamily="34" charset="0"/>
              </a:rPr>
              <a:t> • </a:t>
            </a:r>
            <a:r>
              <a:rPr lang="en-GB" sz="1200" b="0" i="0" dirty="0" err="1">
                <a:solidFill>
                  <a:schemeClr val="tx1"/>
                </a:solidFill>
                <a:latin typeface="Arial" panose="020B0604020202020204" pitchFamily="34" charset="0"/>
                <a:cs typeface="Arial" panose="020B0604020202020204" pitchFamily="34" charset="0"/>
              </a:rPr>
              <a:t>Egentliga</a:t>
            </a:r>
            <a:r>
              <a:rPr lang="en-GB" sz="1200" b="0" i="0" dirty="0">
                <a:solidFill>
                  <a:schemeClr val="tx1"/>
                </a:solidFill>
                <a:latin typeface="Arial" panose="020B0604020202020204" pitchFamily="34" charset="0"/>
                <a:cs typeface="Arial" panose="020B0604020202020204" pitchFamily="34" charset="0"/>
              </a:rPr>
              <a:t> </a:t>
            </a:r>
            <a:r>
              <a:rPr lang="en-GB" sz="1200" b="0" i="0" dirty="0" err="1">
                <a:solidFill>
                  <a:schemeClr val="tx1"/>
                </a:solidFill>
                <a:latin typeface="Arial" panose="020B0604020202020204" pitchFamily="34" charset="0"/>
                <a:cs typeface="Arial" panose="020B0604020202020204" pitchFamily="34" charset="0"/>
              </a:rPr>
              <a:t>Finlands</a:t>
            </a:r>
            <a:r>
              <a:rPr lang="en-GB" sz="1200" b="0" i="0" dirty="0">
                <a:solidFill>
                  <a:schemeClr val="tx1"/>
                </a:solidFill>
                <a:latin typeface="Arial" panose="020B0604020202020204" pitchFamily="34" charset="0"/>
                <a:cs typeface="Arial" panose="020B0604020202020204" pitchFamily="34" charset="0"/>
              </a:rPr>
              <a:t> </a:t>
            </a:r>
            <a:r>
              <a:rPr lang="en-GB" sz="1200" b="0" i="0" dirty="0" err="1">
                <a:solidFill>
                  <a:schemeClr val="tx1"/>
                </a:solidFill>
                <a:latin typeface="Arial" panose="020B0604020202020204" pitchFamily="34" charset="0"/>
                <a:cs typeface="Arial" panose="020B0604020202020204" pitchFamily="34" charset="0"/>
              </a:rPr>
              <a:t>välfärdsområde</a:t>
            </a:r>
            <a:endParaRPr lang="en-FI" sz="1200" b="0" i="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3669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56EE12E-333A-1408-1758-B01EEA06A50A}"/>
              </a:ext>
            </a:extLst>
          </p:cNvPr>
          <p:cNvSpPr>
            <a:spLocks noGrp="1"/>
          </p:cNvSpPr>
          <p:nvPr>
            <p:ph type="ctrTitle"/>
          </p:nvPr>
        </p:nvSpPr>
        <p:spPr>
          <a:xfrm>
            <a:off x="385009" y="459214"/>
            <a:ext cx="6342209" cy="1082756"/>
          </a:xfrm>
        </p:spPr>
        <p:txBody>
          <a:bodyPr anchor="ctr">
            <a:noAutofit/>
          </a:bodyPr>
          <a:lstStyle>
            <a:lvl1pPr algn="l">
              <a:lnSpc>
                <a:spcPct val="100000"/>
              </a:lnSpc>
              <a:defRPr sz="3200" b="1" i="0">
                <a:solidFill>
                  <a:srgbClr val="3C2B7C"/>
                </a:solidFill>
                <a:latin typeface="Arial" panose="020B0604020202020204" pitchFamily="34" charset="0"/>
                <a:cs typeface="Arial" panose="020B0604020202020204" pitchFamily="34" charset="0"/>
              </a:defRPr>
            </a:lvl1pPr>
          </a:lstStyle>
          <a:p>
            <a:r>
              <a:rPr lang="en-GB"/>
              <a:t>Click to edit Master title style</a:t>
            </a:r>
            <a:endParaRPr lang="en-FI"/>
          </a:p>
        </p:txBody>
      </p:sp>
      <p:pic>
        <p:nvPicPr>
          <p:cNvPr id="3" name="Picture 2" descr="Varha logo">
            <a:extLst>
              <a:ext uri="{FF2B5EF4-FFF2-40B4-BE49-F238E27FC236}">
                <a16:creationId xmlns:a16="http://schemas.microsoft.com/office/drawing/2014/main" id="{BB9844DF-4DE9-4398-EED5-8D18A438BFFF}"/>
              </a:ext>
            </a:extLst>
          </p:cNvPr>
          <p:cNvPicPr>
            <a:picLocks noChangeAspect="1"/>
          </p:cNvPicPr>
          <p:nvPr userDrawn="1"/>
        </p:nvPicPr>
        <p:blipFill>
          <a:blip r:embed="rId2"/>
          <a:stretch>
            <a:fillRect/>
          </a:stretch>
        </p:blipFill>
        <p:spPr>
          <a:xfrm>
            <a:off x="10959354" y="6269152"/>
            <a:ext cx="982391" cy="389376"/>
          </a:xfrm>
          <a:prstGeom prst="rect">
            <a:avLst/>
          </a:prstGeom>
        </p:spPr>
      </p:pic>
      <p:sp>
        <p:nvSpPr>
          <p:cNvPr id="2" name="Text Placeholder 3">
            <a:extLst>
              <a:ext uri="{FF2B5EF4-FFF2-40B4-BE49-F238E27FC236}">
                <a16:creationId xmlns:a16="http://schemas.microsoft.com/office/drawing/2014/main" id="{E9C31137-8D34-71B8-191D-EA0486427E7B}"/>
              </a:ext>
            </a:extLst>
          </p:cNvPr>
          <p:cNvSpPr>
            <a:spLocks noGrp="1"/>
          </p:cNvSpPr>
          <p:nvPr>
            <p:ph type="body" sz="quarter" idx="15" hasCustomPrompt="1"/>
          </p:nvPr>
        </p:nvSpPr>
        <p:spPr>
          <a:xfrm>
            <a:off x="385005" y="1824001"/>
            <a:ext cx="6342209" cy="4216967"/>
          </a:xfrm>
        </p:spPr>
        <p:txBody>
          <a:bodyPr>
            <a:normAutofit/>
          </a:bodyPr>
          <a:lstStyle>
            <a:lvl1pPr>
              <a:buClr>
                <a:schemeClr val="bg2"/>
              </a:buClr>
              <a:defRPr sz="2667" b="0" i="0">
                <a:latin typeface="Arial" panose="020B0604020202020204" pitchFamily="34" charset="0"/>
                <a:cs typeface="Arial" panose="020B0604020202020204" pitchFamily="34" charset="0"/>
              </a:defRPr>
            </a:lvl1pPr>
            <a:lvl2pPr>
              <a:buClr>
                <a:srgbClr val="3C2B7C"/>
              </a:buClr>
              <a:defRPr sz="1600" b="0" i="0">
                <a:latin typeface="Arial" panose="020B0604020202020204" pitchFamily="34" charset="0"/>
                <a:cs typeface="Arial" panose="020B0604020202020204" pitchFamily="34" charset="0"/>
              </a:defRPr>
            </a:lvl2pPr>
            <a:lvl3pPr>
              <a:buClr>
                <a:srgbClr val="3C2B7C"/>
              </a:buClr>
              <a:defRPr sz="1467" b="0" i="0">
                <a:latin typeface="Arial" panose="020B0604020202020204" pitchFamily="34" charset="0"/>
                <a:cs typeface="Arial" panose="020B0604020202020204" pitchFamily="34" charset="0"/>
              </a:defRPr>
            </a:lvl3pPr>
            <a:lvl4pPr>
              <a:buClr>
                <a:srgbClr val="3C2B7C"/>
              </a:buClr>
              <a:defRPr sz="1400" b="0" i="0">
                <a:latin typeface="Arial" panose="020B0604020202020204" pitchFamily="34" charset="0"/>
                <a:cs typeface="Arial" panose="020B0604020202020204" pitchFamily="34" charset="0"/>
              </a:defRPr>
            </a:lvl4pPr>
            <a:lvl5pPr>
              <a:buClr>
                <a:srgbClr val="3C2B7C"/>
              </a:buClr>
              <a:defRPr sz="1400" b="0" i="0">
                <a:latin typeface="Arial" panose="020B0604020202020204" pitchFamily="34" charset="0"/>
                <a:cs typeface="Arial" panose="020B0604020202020204" pitchFamily="34" charset="0"/>
              </a:defRPr>
            </a:lvl5pPr>
          </a:lstStyle>
          <a:p>
            <a:pPr lvl="0"/>
            <a:r>
              <a:rPr lang="en-GB" dirty="0"/>
              <a:t>Click to add text</a:t>
            </a:r>
          </a:p>
        </p:txBody>
      </p:sp>
      <p:sp>
        <p:nvSpPr>
          <p:cNvPr id="11" name="Content Placeholder 10">
            <a:extLst>
              <a:ext uri="{FF2B5EF4-FFF2-40B4-BE49-F238E27FC236}">
                <a16:creationId xmlns:a16="http://schemas.microsoft.com/office/drawing/2014/main" id="{7D30AA9E-E208-1E18-A27C-A646855BE711}"/>
              </a:ext>
            </a:extLst>
          </p:cNvPr>
          <p:cNvSpPr>
            <a:spLocks noGrp="1"/>
          </p:cNvSpPr>
          <p:nvPr>
            <p:ph sz="quarter" idx="17" hasCustomPrompt="1"/>
          </p:nvPr>
        </p:nvSpPr>
        <p:spPr>
          <a:xfrm>
            <a:off x="7052733" y="-1"/>
            <a:ext cx="5139267" cy="6040968"/>
          </a:xfrm>
        </p:spPr>
        <p:txBody>
          <a:bodyPr anchor="ctr"/>
          <a:lstStyle>
            <a:lvl1pPr marL="0" indent="0" algn="ctr">
              <a:buNone/>
              <a:defRPr b="0" i="0">
                <a:solidFill>
                  <a:schemeClr val="tx1"/>
                </a:solidFill>
                <a:latin typeface="Arial" panose="020B0604020202020204" pitchFamily="34" charset="0"/>
                <a:cs typeface="Arial" panose="020B0604020202020204" pitchFamily="34" charset="0"/>
              </a:defRPr>
            </a:lvl1pPr>
          </a:lstStyle>
          <a:p>
            <a:pPr lvl="0"/>
            <a:r>
              <a:rPr lang="en-GB" dirty="0"/>
              <a:t>Kuva, </a:t>
            </a:r>
            <a:r>
              <a:rPr lang="en-GB" dirty="0" err="1"/>
              <a:t>taulukko</a:t>
            </a:r>
            <a:r>
              <a:rPr lang="en-GB" dirty="0"/>
              <a:t> tai </a:t>
            </a:r>
            <a:r>
              <a:rPr lang="en-GB" dirty="0" err="1"/>
              <a:t>muu</a:t>
            </a:r>
            <a:r>
              <a:rPr lang="en-GB" dirty="0"/>
              <a:t> </a:t>
            </a:r>
            <a:r>
              <a:rPr lang="en-GB" dirty="0" err="1"/>
              <a:t>elementti</a:t>
            </a:r>
            <a:endParaRPr lang="en-GB" dirty="0"/>
          </a:p>
        </p:txBody>
      </p:sp>
      <p:sp>
        <p:nvSpPr>
          <p:cNvPr id="5" name="TextBox 4">
            <a:extLst>
              <a:ext uri="{FF2B5EF4-FFF2-40B4-BE49-F238E27FC236}">
                <a16:creationId xmlns:a16="http://schemas.microsoft.com/office/drawing/2014/main" id="{462A39A6-E8F5-4190-1EE9-48EF72F4EDC0}"/>
              </a:ext>
            </a:extLst>
          </p:cNvPr>
          <p:cNvSpPr txBox="1"/>
          <p:nvPr userDrawn="1"/>
        </p:nvSpPr>
        <p:spPr>
          <a:xfrm>
            <a:off x="349242" y="6301674"/>
            <a:ext cx="5579921" cy="276999"/>
          </a:xfrm>
          <a:prstGeom prst="rect">
            <a:avLst/>
          </a:prstGeom>
          <a:noFill/>
        </p:spPr>
        <p:txBody>
          <a:bodyPr wrap="square" rtlCol="0">
            <a:spAutoFit/>
          </a:bodyPr>
          <a:lstStyle/>
          <a:p>
            <a:r>
              <a:rPr lang="en-GB" sz="1200" b="0" i="0" dirty="0" err="1">
                <a:solidFill>
                  <a:schemeClr val="tx1"/>
                </a:solidFill>
                <a:latin typeface="Arial" panose="020B0604020202020204" pitchFamily="34" charset="0"/>
                <a:cs typeface="Arial" panose="020B0604020202020204" pitchFamily="34" charset="0"/>
              </a:rPr>
              <a:t>Varsinais-Suomen</a:t>
            </a:r>
            <a:r>
              <a:rPr lang="en-GB" sz="1200" b="0" i="0" dirty="0">
                <a:solidFill>
                  <a:schemeClr val="tx1"/>
                </a:solidFill>
                <a:latin typeface="Arial" panose="020B0604020202020204" pitchFamily="34" charset="0"/>
                <a:cs typeface="Arial" panose="020B0604020202020204" pitchFamily="34" charset="0"/>
              </a:rPr>
              <a:t> </a:t>
            </a:r>
            <a:r>
              <a:rPr lang="en-GB" sz="1200" b="0" i="0" dirty="0" err="1">
                <a:solidFill>
                  <a:schemeClr val="tx1"/>
                </a:solidFill>
                <a:latin typeface="Arial" panose="020B0604020202020204" pitchFamily="34" charset="0"/>
                <a:cs typeface="Arial" panose="020B0604020202020204" pitchFamily="34" charset="0"/>
              </a:rPr>
              <a:t>hyvinvointialue</a:t>
            </a:r>
            <a:r>
              <a:rPr lang="en-GB" sz="1200" b="0" i="0" dirty="0">
                <a:solidFill>
                  <a:schemeClr val="tx1"/>
                </a:solidFill>
                <a:latin typeface="Arial" panose="020B0604020202020204" pitchFamily="34" charset="0"/>
                <a:cs typeface="Arial" panose="020B0604020202020204" pitchFamily="34" charset="0"/>
              </a:rPr>
              <a:t> • </a:t>
            </a:r>
            <a:r>
              <a:rPr lang="en-GB" sz="1200" b="0" i="0" dirty="0" err="1">
                <a:solidFill>
                  <a:schemeClr val="tx1"/>
                </a:solidFill>
                <a:latin typeface="Arial" panose="020B0604020202020204" pitchFamily="34" charset="0"/>
                <a:cs typeface="Arial" panose="020B0604020202020204" pitchFamily="34" charset="0"/>
              </a:rPr>
              <a:t>Egentliga</a:t>
            </a:r>
            <a:r>
              <a:rPr lang="en-GB" sz="1200" b="0" i="0" dirty="0">
                <a:solidFill>
                  <a:schemeClr val="tx1"/>
                </a:solidFill>
                <a:latin typeface="Arial" panose="020B0604020202020204" pitchFamily="34" charset="0"/>
                <a:cs typeface="Arial" panose="020B0604020202020204" pitchFamily="34" charset="0"/>
              </a:rPr>
              <a:t> </a:t>
            </a:r>
            <a:r>
              <a:rPr lang="en-GB" sz="1200" b="0" i="0" dirty="0" err="1">
                <a:solidFill>
                  <a:schemeClr val="tx1"/>
                </a:solidFill>
                <a:latin typeface="Arial" panose="020B0604020202020204" pitchFamily="34" charset="0"/>
                <a:cs typeface="Arial" panose="020B0604020202020204" pitchFamily="34" charset="0"/>
              </a:rPr>
              <a:t>Finlands</a:t>
            </a:r>
            <a:r>
              <a:rPr lang="en-GB" sz="1200" b="0" i="0" dirty="0">
                <a:solidFill>
                  <a:schemeClr val="tx1"/>
                </a:solidFill>
                <a:latin typeface="Arial" panose="020B0604020202020204" pitchFamily="34" charset="0"/>
                <a:cs typeface="Arial" panose="020B0604020202020204" pitchFamily="34" charset="0"/>
              </a:rPr>
              <a:t> </a:t>
            </a:r>
            <a:r>
              <a:rPr lang="en-GB" sz="1200" b="0" i="0" dirty="0" err="1">
                <a:solidFill>
                  <a:schemeClr val="tx1"/>
                </a:solidFill>
                <a:latin typeface="Arial" panose="020B0604020202020204" pitchFamily="34" charset="0"/>
                <a:cs typeface="Arial" panose="020B0604020202020204" pitchFamily="34" charset="0"/>
              </a:rPr>
              <a:t>välfärdsområde</a:t>
            </a:r>
            <a:endParaRPr lang="en-FI" sz="1200" b="0" i="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144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48A35AA-303D-47EB-AED1-0754C75196C6}" type="datetimeFigureOut">
              <a:rPr lang="fi-FI" smtClean="0"/>
              <a:t>13.5.2024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CF52159B-B617-4207-A58C-BA28ADB56F6A}" type="slidenum">
              <a:rPr lang="fi-FI" smtClean="0"/>
              <a:t>‹#›</a:t>
            </a:fld>
            <a:endParaRPr lang="fi-FI"/>
          </a:p>
        </p:txBody>
      </p:sp>
    </p:spTree>
    <p:extLst>
      <p:ext uri="{BB962C8B-B14F-4D97-AF65-F5344CB8AC3E}">
        <p14:creationId xmlns:p14="http://schemas.microsoft.com/office/powerpoint/2010/main" val="17635764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DA8663-BC8C-0B88-120C-C2B7BFEC8DDA}"/>
              </a:ext>
            </a:extLst>
          </p:cNvPr>
          <p:cNvSpPr/>
          <p:nvPr userDrawn="1"/>
        </p:nvSpPr>
        <p:spPr>
          <a:xfrm>
            <a:off x="0" y="0"/>
            <a:ext cx="12192000" cy="6858000"/>
          </a:xfrm>
          <a:prstGeom prst="rect">
            <a:avLst/>
          </a:prstGeom>
          <a:solidFill>
            <a:srgbClr val="3C2B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400">
              <a:solidFill>
                <a:schemeClr val="bg1"/>
              </a:solidFill>
            </a:endParaRPr>
          </a:p>
        </p:txBody>
      </p:sp>
      <p:sp>
        <p:nvSpPr>
          <p:cNvPr id="14" name="Title 1">
            <a:extLst>
              <a:ext uri="{FF2B5EF4-FFF2-40B4-BE49-F238E27FC236}">
                <a16:creationId xmlns:a16="http://schemas.microsoft.com/office/drawing/2014/main" id="{456EE12E-333A-1408-1758-B01EEA06A50A}"/>
              </a:ext>
            </a:extLst>
          </p:cNvPr>
          <p:cNvSpPr>
            <a:spLocks noGrp="1"/>
          </p:cNvSpPr>
          <p:nvPr>
            <p:ph type="ctrTitle"/>
          </p:nvPr>
        </p:nvSpPr>
        <p:spPr>
          <a:xfrm>
            <a:off x="385009" y="459214"/>
            <a:ext cx="5579921" cy="1082756"/>
          </a:xfrm>
        </p:spPr>
        <p:txBody>
          <a:bodyPr anchor="ctr">
            <a:noAutofit/>
          </a:bodyPr>
          <a:lstStyle>
            <a:lvl1pPr algn="l">
              <a:lnSpc>
                <a:spcPct val="100000"/>
              </a:lnSpc>
              <a:defRPr sz="3200" b="1" i="0">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FI"/>
          </a:p>
        </p:txBody>
      </p:sp>
      <p:sp>
        <p:nvSpPr>
          <p:cNvPr id="2" name="Text Placeholder 3">
            <a:extLst>
              <a:ext uri="{FF2B5EF4-FFF2-40B4-BE49-F238E27FC236}">
                <a16:creationId xmlns:a16="http://schemas.microsoft.com/office/drawing/2014/main" id="{E9C31137-8D34-71B8-191D-EA0486427E7B}"/>
              </a:ext>
            </a:extLst>
          </p:cNvPr>
          <p:cNvSpPr>
            <a:spLocks noGrp="1"/>
          </p:cNvSpPr>
          <p:nvPr>
            <p:ph type="body" sz="quarter" idx="15" hasCustomPrompt="1"/>
          </p:nvPr>
        </p:nvSpPr>
        <p:spPr>
          <a:xfrm>
            <a:off x="385005" y="1824001"/>
            <a:ext cx="5579921" cy="4216967"/>
          </a:xfrm>
        </p:spPr>
        <p:txBody>
          <a:bodyPr>
            <a:normAutofit/>
          </a:bodyPr>
          <a:lstStyle>
            <a:lvl1pPr>
              <a:buClr>
                <a:schemeClr val="bg2"/>
              </a:buClr>
              <a:defRPr sz="2667" b="0" i="0">
                <a:solidFill>
                  <a:schemeClr val="bg1"/>
                </a:solidFill>
                <a:latin typeface="Arial" panose="020B0604020202020204" pitchFamily="34" charset="0"/>
                <a:cs typeface="Arial" panose="020B0604020202020204" pitchFamily="34" charset="0"/>
              </a:defRPr>
            </a:lvl1pPr>
            <a:lvl2pPr>
              <a:buClr>
                <a:srgbClr val="3C2B7C"/>
              </a:buClr>
              <a:defRPr sz="1600" b="0" i="0">
                <a:latin typeface="Arial" panose="020B0604020202020204" pitchFamily="34" charset="0"/>
                <a:cs typeface="Arial" panose="020B0604020202020204" pitchFamily="34" charset="0"/>
              </a:defRPr>
            </a:lvl2pPr>
            <a:lvl3pPr>
              <a:buClr>
                <a:srgbClr val="3C2B7C"/>
              </a:buClr>
              <a:defRPr sz="1467" b="0" i="0">
                <a:latin typeface="Arial" panose="020B0604020202020204" pitchFamily="34" charset="0"/>
                <a:cs typeface="Arial" panose="020B0604020202020204" pitchFamily="34" charset="0"/>
              </a:defRPr>
            </a:lvl3pPr>
            <a:lvl4pPr>
              <a:buClr>
                <a:srgbClr val="3C2B7C"/>
              </a:buClr>
              <a:defRPr sz="1400" b="0" i="0">
                <a:latin typeface="Arial" panose="020B0604020202020204" pitchFamily="34" charset="0"/>
                <a:cs typeface="Arial" panose="020B0604020202020204" pitchFamily="34" charset="0"/>
              </a:defRPr>
            </a:lvl4pPr>
            <a:lvl5pPr>
              <a:buClr>
                <a:srgbClr val="3C2B7C"/>
              </a:buClr>
              <a:defRPr sz="1400" b="0" i="0">
                <a:latin typeface="Arial" panose="020B0604020202020204" pitchFamily="34" charset="0"/>
                <a:cs typeface="Arial" panose="020B0604020202020204" pitchFamily="34" charset="0"/>
              </a:defRPr>
            </a:lvl5pPr>
          </a:lstStyle>
          <a:p>
            <a:pPr lvl="0"/>
            <a:r>
              <a:rPr lang="en-GB" dirty="0"/>
              <a:t>Click to add text</a:t>
            </a:r>
          </a:p>
        </p:txBody>
      </p:sp>
      <p:pic>
        <p:nvPicPr>
          <p:cNvPr id="6" name="Picture 5" descr="Shape&#10;&#10;Description automatically generated">
            <a:extLst>
              <a:ext uri="{FF2B5EF4-FFF2-40B4-BE49-F238E27FC236}">
                <a16:creationId xmlns:a16="http://schemas.microsoft.com/office/drawing/2014/main" id="{20A79B07-E862-4617-B61A-1DCE3E2AE9B1}"/>
              </a:ext>
            </a:extLst>
          </p:cNvPr>
          <p:cNvPicPr>
            <a:picLocks noChangeAspect="1"/>
          </p:cNvPicPr>
          <p:nvPr userDrawn="1"/>
        </p:nvPicPr>
        <p:blipFill>
          <a:blip r:embed="rId2"/>
          <a:stretch>
            <a:fillRect/>
          </a:stretch>
        </p:blipFill>
        <p:spPr>
          <a:xfrm>
            <a:off x="6075967" y="459215"/>
            <a:ext cx="5868408" cy="5210563"/>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F00224EC-5F8B-C89D-EFFB-5A24506F589B}"/>
              </a:ext>
            </a:extLst>
          </p:cNvPr>
          <p:cNvPicPr>
            <a:picLocks noChangeAspect="1"/>
          </p:cNvPicPr>
          <p:nvPr userDrawn="1"/>
        </p:nvPicPr>
        <p:blipFill>
          <a:blip r:embed="rId3"/>
          <a:stretch>
            <a:fillRect/>
          </a:stretch>
        </p:blipFill>
        <p:spPr>
          <a:xfrm>
            <a:off x="10958400" y="6268800"/>
            <a:ext cx="980941" cy="388800"/>
          </a:xfrm>
          <a:prstGeom prst="rect">
            <a:avLst/>
          </a:prstGeom>
        </p:spPr>
      </p:pic>
      <p:sp>
        <p:nvSpPr>
          <p:cNvPr id="3" name="TextBox 2">
            <a:extLst>
              <a:ext uri="{FF2B5EF4-FFF2-40B4-BE49-F238E27FC236}">
                <a16:creationId xmlns:a16="http://schemas.microsoft.com/office/drawing/2014/main" id="{EC126284-18A5-3853-D543-AF49D667B101}"/>
              </a:ext>
            </a:extLst>
          </p:cNvPr>
          <p:cNvSpPr txBox="1"/>
          <p:nvPr userDrawn="1"/>
        </p:nvSpPr>
        <p:spPr>
          <a:xfrm>
            <a:off x="349242" y="6301674"/>
            <a:ext cx="5579921" cy="276999"/>
          </a:xfrm>
          <a:prstGeom prst="rect">
            <a:avLst/>
          </a:prstGeom>
          <a:noFill/>
        </p:spPr>
        <p:txBody>
          <a:bodyPr wrap="square" rtlCol="0">
            <a:spAutoFit/>
          </a:bodyPr>
          <a:lstStyle/>
          <a:p>
            <a:r>
              <a:rPr lang="en-GB" sz="1200" b="0" i="0" dirty="0" err="1">
                <a:solidFill>
                  <a:schemeClr val="bg1"/>
                </a:solidFill>
                <a:latin typeface="Arial" panose="020B0604020202020204" pitchFamily="34" charset="0"/>
                <a:cs typeface="Arial" panose="020B0604020202020204" pitchFamily="34" charset="0"/>
              </a:rPr>
              <a:t>Varsinais-Suomen</a:t>
            </a:r>
            <a:r>
              <a:rPr lang="en-GB" sz="1200" b="0" i="0" dirty="0">
                <a:solidFill>
                  <a:schemeClr val="bg1"/>
                </a:solidFill>
                <a:latin typeface="Arial" panose="020B0604020202020204" pitchFamily="34" charset="0"/>
                <a:cs typeface="Arial" panose="020B0604020202020204" pitchFamily="34" charset="0"/>
              </a:rPr>
              <a:t> </a:t>
            </a:r>
            <a:r>
              <a:rPr lang="en-GB" sz="1200" b="0" i="0" dirty="0" err="1">
                <a:solidFill>
                  <a:schemeClr val="bg1"/>
                </a:solidFill>
                <a:latin typeface="Arial" panose="020B0604020202020204" pitchFamily="34" charset="0"/>
                <a:cs typeface="Arial" panose="020B0604020202020204" pitchFamily="34" charset="0"/>
              </a:rPr>
              <a:t>hyvinvointialue</a:t>
            </a:r>
            <a:r>
              <a:rPr lang="en-GB" sz="1200" b="0" i="0" dirty="0">
                <a:solidFill>
                  <a:schemeClr val="bg1"/>
                </a:solidFill>
                <a:latin typeface="Arial" panose="020B0604020202020204" pitchFamily="34" charset="0"/>
                <a:cs typeface="Arial" panose="020B0604020202020204" pitchFamily="34" charset="0"/>
              </a:rPr>
              <a:t> • </a:t>
            </a:r>
            <a:r>
              <a:rPr lang="en-GB" sz="1200" b="0" i="0" dirty="0" err="1">
                <a:solidFill>
                  <a:schemeClr val="bg1"/>
                </a:solidFill>
                <a:latin typeface="Arial" panose="020B0604020202020204" pitchFamily="34" charset="0"/>
                <a:cs typeface="Arial" panose="020B0604020202020204" pitchFamily="34" charset="0"/>
              </a:rPr>
              <a:t>Egentliga</a:t>
            </a:r>
            <a:r>
              <a:rPr lang="en-GB" sz="1200" b="0" i="0" dirty="0">
                <a:solidFill>
                  <a:schemeClr val="bg1"/>
                </a:solidFill>
                <a:latin typeface="Arial" panose="020B0604020202020204" pitchFamily="34" charset="0"/>
                <a:cs typeface="Arial" panose="020B0604020202020204" pitchFamily="34" charset="0"/>
              </a:rPr>
              <a:t> </a:t>
            </a:r>
            <a:r>
              <a:rPr lang="en-GB" sz="1200" b="0" i="0" dirty="0" err="1">
                <a:solidFill>
                  <a:schemeClr val="bg1"/>
                </a:solidFill>
                <a:latin typeface="Arial" panose="020B0604020202020204" pitchFamily="34" charset="0"/>
                <a:cs typeface="Arial" panose="020B0604020202020204" pitchFamily="34" charset="0"/>
              </a:rPr>
              <a:t>Finlands</a:t>
            </a:r>
            <a:r>
              <a:rPr lang="en-GB" sz="1200" b="0" i="0" dirty="0">
                <a:solidFill>
                  <a:schemeClr val="bg1"/>
                </a:solidFill>
                <a:latin typeface="Arial" panose="020B0604020202020204" pitchFamily="34" charset="0"/>
                <a:cs typeface="Arial" panose="020B0604020202020204" pitchFamily="34" charset="0"/>
              </a:rPr>
              <a:t> </a:t>
            </a:r>
            <a:r>
              <a:rPr lang="en-GB" sz="1200" b="0" i="0" dirty="0" err="1">
                <a:solidFill>
                  <a:schemeClr val="bg1"/>
                </a:solidFill>
                <a:latin typeface="Arial" panose="020B0604020202020204" pitchFamily="34" charset="0"/>
                <a:cs typeface="Arial" panose="020B0604020202020204" pitchFamily="34" charset="0"/>
              </a:rPr>
              <a:t>välfärdsområde</a:t>
            </a:r>
            <a:endParaRPr lang="en-FI" sz="120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0735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D043F9-26D9-3FD4-2744-6C854E32340B}"/>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marL="0" marR="0" indent="0" algn="l" defTabSz="914377" rtl="0" eaLnBrk="1" fontAlgn="auto" latinLnBrk="0" hangingPunct="1">
              <a:lnSpc>
                <a:spcPct val="100000"/>
              </a:lnSpc>
              <a:spcBef>
                <a:spcPts val="0"/>
              </a:spcBef>
              <a:spcAft>
                <a:spcPts val="0"/>
              </a:spcAft>
              <a:buClrTx/>
              <a:buSzTx/>
              <a:buFontTx/>
              <a:buNone/>
              <a:tabLst/>
              <a:defRPr/>
            </a:pPr>
            <a:endParaRPr lang="en-FI" sz="4267" b="1" i="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8F8C021D-A927-1452-2101-4955460AF557}"/>
              </a:ext>
            </a:extLst>
          </p:cNvPr>
          <p:cNvSpPr>
            <a:spLocks noGrp="1"/>
          </p:cNvSpPr>
          <p:nvPr>
            <p:ph type="ctrTitle"/>
          </p:nvPr>
        </p:nvSpPr>
        <p:spPr>
          <a:xfrm>
            <a:off x="385011" y="3429000"/>
            <a:ext cx="5544152" cy="2387600"/>
          </a:xfrm>
        </p:spPr>
        <p:txBody>
          <a:bodyPr anchor="ctr">
            <a:normAutofit/>
          </a:bodyPr>
          <a:lstStyle>
            <a:lvl1pPr marL="0" marR="0" indent="0" algn="l" defTabSz="914377" rtl="0" eaLnBrk="1" fontAlgn="auto" latinLnBrk="0" hangingPunct="1">
              <a:lnSpc>
                <a:spcPct val="100000"/>
              </a:lnSpc>
              <a:spcBef>
                <a:spcPct val="0"/>
              </a:spcBef>
              <a:spcAft>
                <a:spcPts val="0"/>
              </a:spcAft>
              <a:buClrTx/>
              <a:buSzTx/>
              <a:buFontTx/>
              <a:buNone/>
              <a:tabLst/>
              <a:defRPr sz="4267" b="1" i="0">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GB" dirty="0"/>
          </a:p>
        </p:txBody>
      </p:sp>
      <p:pic>
        <p:nvPicPr>
          <p:cNvPr id="2" name="Picture 1" descr="A picture containing text, clipart&#10;&#10;Description automatically generated">
            <a:extLst>
              <a:ext uri="{FF2B5EF4-FFF2-40B4-BE49-F238E27FC236}">
                <a16:creationId xmlns:a16="http://schemas.microsoft.com/office/drawing/2014/main" id="{11FBA719-349B-5C9B-9412-D886F8506B34}"/>
              </a:ext>
            </a:extLst>
          </p:cNvPr>
          <p:cNvPicPr>
            <a:picLocks noChangeAspect="1"/>
          </p:cNvPicPr>
          <p:nvPr userDrawn="1"/>
        </p:nvPicPr>
        <p:blipFill>
          <a:blip r:embed="rId2"/>
          <a:stretch>
            <a:fillRect/>
          </a:stretch>
        </p:blipFill>
        <p:spPr>
          <a:xfrm>
            <a:off x="10958400" y="6268800"/>
            <a:ext cx="980941" cy="388800"/>
          </a:xfrm>
          <a:prstGeom prst="rect">
            <a:avLst/>
          </a:prstGeom>
        </p:spPr>
      </p:pic>
      <p:sp>
        <p:nvSpPr>
          <p:cNvPr id="3" name="TextBox 2">
            <a:extLst>
              <a:ext uri="{FF2B5EF4-FFF2-40B4-BE49-F238E27FC236}">
                <a16:creationId xmlns:a16="http://schemas.microsoft.com/office/drawing/2014/main" id="{CFFD3D40-20D3-B7D4-186A-C684E68FF046}"/>
              </a:ext>
            </a:extLst>
          </p:cNvPr>
          <p:cNvSpPr txBox="1"/>
          <p:nvPr userDrawn="1"/>
        </p:nvSpPr>
        <p:spPr>
          <a:xfrm>
            <a:off x="349242" y="6301674"/>
            <a:ext cx="5579921" cy="276999"/>
          </a:xfrm>
          <a:prstGeom prst="rect">
            <a:avLst/>
          </a:prstGeom>
          <a:noFill/>
        </p:spPr>
        <p:txBody>
          <a:bodyPr wrap="square" rtlCol="0">
            <a:spAutoFit/>
          </a:bodyPr>
          <a:lstStyle/>
          <a:p>
            <a:r>
              <a:rPr lang="en-GB" sz="1200" b="0" i="0" dirty="0" err="1">
                <a:solidFill>
                  <a:schemeClr val="bg1"/>
                </a:solidFill>
                <a:latin typeface="Arial" panose="020B0604020202020204" pitchFamily="34" charset="0"/>
                <a:cs typeface="Arial" panose="020B0604020202020204" pitchFamily="34" charset="0"/>
              </a:rPr>
              <a:t>Varsinais-Suomen</a:t>
            </a:r>
            <a:r>
              <a:rPr lang="en-GB" sz="1200" b="0" i="0" dirty="0">
                <a:solidFill>
                  <a:schemeClr val="bg1"/>
                </a:solidFill>
                <a:latin typeface="Arial" panose="020B0604020202020204" pitchFamily="34" charset="0"/>
                <a:cs typeface="Arial" panose="020B0604020202020204" pitchFamily="34" charset="0"/>
              </a:rPr>
              <a:t> </a:t>
            </a:r>
            <a:r>
              <a:rPr lang="en-GB" sz="1200" b="0" i="0" dirty="0" err="1">
                <a:solidFill>
                  <a:schemeClr val="bg1"/>
                </a:solidFill>
                <a:latin typeface="Arial" panose="020B0604020202020204" pitchFamily="34" charset="0"/>
                <a:cs typeface="Arial" panose="020B0604020202020204" pitchFamily="34" charset="0"/>
              </a:rPr>
              <a:t>hyvinvointialue</a:t>
            </a:r>
            <a:r>
              <a:rPr lang="en-GB" sz="1200" b="0" i="0" dirty="0">
                <a:solidFill>
                  <a:schemeClr val="bg1"/>
                </a:solidFill>
                <a:latin typeface="Arial" panose="020B0604020202020204" pitchFamily="34" charset="0"/>
                <a:cs typeface="Arial" panose="020B0604020202020204" pitchFamily="34" charset="0"/>
              </a:rPr>
              <a:t> • </a:t>
            </a:r>
            <a:r>
              <a:rPr lang="en-GB" sz="1200" b="0" i="0" dirty="0" err="1">
                <a:solidFill>
                  <a:schemeClr val="bg1"/>
                </a:solidFill>
                <a:latin typeface="Arial" panose="020B0604020202020204" pitchFamily="34" charset="0"/>
                <a:cs typeface="Arial" panose="020B0604020202020204" pitchFamily="34" charset="0"/>
              </a:rPr>
              <a:t>Egentliga</a:t>
            </a:r>
            <a:r>
              <a:rPr lang="en-GB" sz="1200" b="0" i="0" dirty="0">
                <a:solidFill>
                  <a:schemeClr val="bg1"/>
                </a:solidFill>
                <a:latin typeface="Arial" panose="020B0604020202020204" pitchFamily="34" charset="0"/>
                <a:cs typeface="Arial" panose="020B0604020202020204" pitchFamily="34" charset="0"/>
              </a:rPr>
              <a:t> </a:t>
            </a:r>
            <a:r>
              <a:rPr lang="en-GB" sz="1200" b="0" i="0" dirty="0" err="1">
                <a:solidFill>
                  <a:schemeClr val="bg1"/>
                </a:solidFill>
                <a:latin typeface="Arial" panose="020B0604020202020204" pitchFamily="34" charset="0"/>
                <a:cs typeface="Arial" panose="020B0604020202020204" pitchFamily="34" charset="0"/>
              </a:rPr>
              <a:t>Finlands</a:t>
            </a:r>
            <a:r>
              <a:rPr lang="en-GB" sz="1200" b="0" i="0" dirty="0">
                <a:solidFill>
                  <a:schemeClr val="bg1"/>
                </a:solidFill>
                <a:latin typeface="Arial" panose="020B0604020202020204" pitchFamily="34" charset="0"/>
                <a:cs typeface="Arial" panose="020B0604020202020204" pitchFamily="34" charset="0"/>
              </a:rPr>
              <a:t> </a:t>
            </a:r>
            <a:r>
              <a:rPr lang="en-GB" sz="1200" b="0" i="0" dirty="0" err="1">
                <a:solidFill>
                  <a:schemeClr val="bg1"/>
                </a:solidFill>
                <a:latin typeface="Arial" panose="020B0604020202020204" pitchFamily="34" charset="0"/>
                <a:cs typeface="Arial" panose="020B0604020202020204" pitchFamily="34" charset="0"/>
              </a:rPr>
              <a:t>välfärdsområde</a:t>
            </a:r>
            <a:endParaRPr lang="en-FI" sz="1200" b="0" i="0" dirty="0">
              <a:solidFill>
                <a:schemeClr val="bg1"/>
              </a:solidFill>
              <a:latin typeface="Arial" panose="020B0604020202020204" pitchFamily="34" charset="0"/>
              <a:cs typeface="Arial" panose="020B0604020202020204" pitchFamily="34" charset="0"/>
            </a:endParaRPr>
          </a:p>
        </p:txBody>
      </p:sp>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12747" y="453532"/>
            <a:ext cx="6924235" cy="5766297"/>
          </a:xfrm>
          <a:prstGeom prst="rect">
            <a:avLst/>
          </a:prstGeom>
        </p:spPr>
      </p:pic>
    </p:spTree>
    <p:extLst>
      <p:ext uri="{BB962C8B-B14F-4D97-AF65-F5344CB8AC3E}">
        <p14:creationId xmlns:p14="http://schemas.microsoft.com/office/powerpoint/2010/main" val="2953673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0" name="Picture 9" descr="A group of people posing for a photo&#10;&#10;Description automatically generated with medium confidence">
            <a:extLst>
              <a:ext uri="{FF2B5EF4-FFF2-40B4-BE49-F238E27FC236}">
                <a16:creationId xmlns:a16="http://schemas.microsoft.com/office/drawing/2014/main" id="{8CE14D94-8194-FD19-940B-6DBE5F2DEB59}"/>
              </a:ext>
            </a:extLst>
          </p:cNvPr>
          <p:cNvPicPr>
            <a:picLocks noChangeAspect="1"/>
          </p:cNvPicPr>
          <p:nvPr userDrawn="1"/>
        </p:nvPicPr>
        <p:blipFill>
          <a:blip r:embed="rId2"/>
          <a:stretch>
            <a:fillRect/>
          </a:stretch>
        </p:blipFill>
        <p:spPr>
          <a:xfrm>
            <a:off x="5056889" y="533276"/>
            <a:ext cx="6825073" cy="5686552"/>
          </a:xfrm>
          <a:prstGeom prst="rect">
            <a:avLst/>
          </a:prstGeom>
        </p:spPr>
      </p:pic>
      <p:sp>
        <p:nvSpPr>
          <p:cNvPr id="8" name="Rectangle 7">
            <a:extLst>
              <a:ext uri="{FF2B5EF4-FFF2-40B4-BE49-F238E27FC236}">
                <a16:creationId xmlns:a16="http://schemas.microsoft.com/office/drawing/2014/main" id="{F15DFC8A-14E2-9F7E-87D7-A3274FF21A23}"/>
              </a:ext>
            </a:extLst>
          </p:cNvPr>
          <p:cNvSpPr/>
          <p:nvPr userDrawn="1"/>
        </p:nvSpPr>
        <p:spPr>
          <a:xfrm>
            <a:off x="0" y="0"/>
            <a:ext cx="12192000" cy="6858000"/>
          </a:xfrm>
          <a:prstGeom prst="rect">
            <a:avLst/>
          </a:prstGeom>
          <a:solidFill>
            <a:srgbClr val="3C2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400"/>
          </a:p>
        </p:txBody>
      </p:sp>
      <p:sp>
        <p:nvSpPr>
          <p:cNvPr id="2" name="Title 1">
            <a:extLst>
              <a:ext uri="{FF2B5EF4-FFF2-40B4-BE49-F238E27FC236}">
                <a16:creationId xmlns:a16="http://schemas.microsoft.com/office/drawing/2014/main" id="{87CA6D79-7EFC-E1F7-880B-D5568A10477F}"/>
              </a:ext>
            </a:extLst>
          </p:cNvPr>
          <p:cNvSpPr>
            <a:spLocks noGrp="1"/>
          </p:cNvSpPr>
          <p:nvPr>
            <p:ph type="ctrTitle"/>
          </p:nvPr>
        </p:nvSpPr>
        <p:spPr>
          <a:xfrm>
            <a:off x="385011" y="3429000"/>
            <a:ext cx="5544152" cy="2387600"/>
          </a:xfrm>
        </p:spPr>
        <p:txBody>
          <a:bodyPr anchor="ctr">
            <a:normAutofit/>
          </a:bodyPr>
          <a:lstStyle>
            <a:lvl1pPr marL="0" marR="0" indent="0" algn="l" defTabSz="914377" rtl="0" eaLnBrk="1" fontAlgn="auto" latinLnBrk="0" hangingPunct="1">
              <a:lnSpc>
                <a:spcPct val="100000"/>
              </a:lnSpc>
              <a:spcBef>
                <a:spcPct val="0"/>
              </a:spcBef>
              <a:spcAft>
                <a:spcPts val="0"/>
              </a:spcAft>
              <a:buClrTx/>
              <a:buSzTx/>
              <a:buFontTx/>
              <a:buNone/>
              <a:tabLst/>
              <a:defRPr sz="4267" b="1" i="0">
                <a:solidFill>
                  <a:schemeClr val="bg1"/>
                </a:solidFill>
                <a:latin typeface="Arial" panose="020B0604020202020204" pitchFamily="34" charset="0"/>
                <a:cs typeface="Arial" panose="020B0604020202020204" pitchFamily="34" charset="0"/>
              </a:defRPr>
            </a:lvl1pPr>
          </a:lstStyle>
          <a:p>
            <a:r>
              <a:rPr lang="fi-FI"/>
              <a:t>Muokkaa perustyyl. napsautt.</a:t>
            </a:r>
            <a:endParaRPr lang="en-GB"/>
          </a:p>
        </p:txBody>
      </p:sp>
      <p:pic>
        <p:nvPicPr>
          <p:cNvPr id="3" name="Picture 2" descr="Varha - Varsinais-Suomen hyvinvointialue, Egentilga Finlands välfärdsområde ">
            <a:extLst>
              <a:ext uri="{FF2B5EF4-FFF2-40B4-BE49-F238E27FC236}">
                <a16:creationId xmlns:a16="http://schemas.microsoft.com/office/drawing/2014/main" id="{1954A9D1-5695-4485-B02C-4874622E8E21}"/>
              </a:ext>
            </a:extLst>
          </p:cNvPr>
          <p:cNvPicPr>
            <a:picLocks noChangeAspect="1"/>
          </p:cNvPicPr>
          <p:nvPr userDrawn="1"/>
        </p:nvPicPr>
        <p:blipFill>
          <a:blip r:embed="rId3"/>
          <a:stretch>
            <a:fillRect/>
          </a:stretch>
        </p:blipFill>
        <p:spPr>
          <a:xfrm>
            <a:off x="385009" y="369839"/>
            <a:ext cx="2304892" cy="689908"/>
          </a:xfrm>
          <a:prstGeom prst="rect">
            <a:avLst/>
          </a:prstGeom>
        </p:spPr>
      </p:pic>
      <p:sp>
        <p:nvSpPr>
          <p:cNvPr id="4" name="Text Placeholder 14">
            <a:extLst>
              <a:ext uri="{FF2B5EF4-FFF2-40B4-BE49-F238E27FC236}">
                <a16:creationId xmlns:a16="http://schemas.microsoft.com/office/drawing/2014/main" id="{5B0E4322-37E6-7644-0C03-51C40A584DC4}"/>
              </a:ext>
            </a:extLst>
          </p:cNvPr>
          <p:cNvSpPr>
            <a:spLocks noGrp="1"/>
          </p:cNvSpPr>
          <p:nvPr>
            <p:ph type="body" sz="quarter" idx="10" hasCustomPrompt="1"/>
          </p:nvPr>
        </p:nvSpPr>
        <p:spPr>
          <a:xfrm>
            <a:off x="385009" y="6269657"/>
            <a:ext cx="5579921" cy="389376"/>
          </a:xfrm>
        </p:spPr>
        <p:txBody>
          <a:bodyPr anchor="ctr">
            <a:noAutofit/>
          </a:bodyPr>
          <a:lstStyle>
            <a:lvl1pPr marL="0" indent="0">
              <a:buNone/>
              <a:defRPr sz="1200" b="0" i="0">
                <a:solidFill>
                  <a:schemeClr val="bg1"/>
                </a:solidFill>
                <a:latin typeface="Arial" panose="020B0604020202020204" pitchFamily="34" charset="0"/>
                <a:cs typeface="Arial" panose="020B0604020202020204" pitchFamily="34" charset="0"/>
              </a:defRPr>
            </a:lvl1pPr>
          </a:lstStyle>
          <a:p>
            <a:r>
              <a:rPr lang="en-GB" err="1"/>
              <a:t>Varsinais-Suomen</a:t>
            </a:r>
            <a:r>
              <a:rPr lang="en-GB"/>
              <a:t> </a:t>
            </a:r>
            <a:r>
              <a:rPr lang="en-GB" err="1"/>
              <a:t>hyvinvointialue</a:t>
            </a:r>
            <a:r>
              <a:rPr lang="en-GB"/>
              <a:t> • </a:t>
            </a:r>
            <a:r>
              <a:rPr lang="en-GB" err="1"/>
              <a:t>Egentliga</a:t>
            </a:r>
            <a:r>
              <a:rPr lang="en-GB"/>
              <a:t> </a:t>
            </a:r>
            <a:r>
              <a:rPr lang="en-GB" err="1"/>
              <a:t>Finlands</a:t>
            </a:r>
            <a:r>
              <a:rPr lang="en-GB"/>
              <a:t> </a:t>
            </a:r>
            <a:r>
              <a:rPr lang="en-GB" err="1"/>
              <a:t>välfärdsområde</a:t>
            </a:r>
            <a:endParaRPr lang="en-FI"/>
          </a:p>
        </p:txBody>
      </p:sp>
      <p:pic>
        <p:nvPicPr>
          <p:cNvPr id="6" name="Picture 5" descr="A group of people posing for a photo&#10;&#10;Description automatically generated with medium confidence">
            <a:extLst>
              <a:ext uri="{FF2B5EF4-FFF2-40B4-BE49-F238E27FC236}">
                <a16:creationId xmlns:a16="http://schemas.microsoft.com/office/drawing/2014/main" id="{E95CD0E2-8E4C-BA0D-A36C-99867EF0C6DC}"/>
              </a:ext>
            </a:extLst>
          </p:cNvPr>
          <p:cNvPicPr>
            <a:picLocks noChangeAspect="1"/>
          </p:cNvPicPr>
          <p:nvPr userDrawn="1"/>
        </p:nvPicPr>
        <p:blipFill>
          <a:blip r:embed="rId2"/>
          <a:stretch>
            <a:fillRect/>
          </a:stretch>
        </p:blipFill>
        <p:spPr>
          <a:xfrm>
            <a:off x="4900824" y="363659"/>
            <a:ext cx="7088456" cy="5905999"/>
          </a:xfrm>
          <a:prstGeom prst="rect">
            <a:avLst/>
          </a:prstGeom>
        </p:spPr>
      </p:pic>
    </p:spTree>
    <p:extLst>
      <p:ext uri="{BB962C8B-B14F-4D97-AF65-F5344CB8AC3E}">
        <p14:creationId xmlns:p14="http://schemas.microsoft.com/office/powerpoint/2010/main" val="191434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5DFC8A-14E2-9F7E-87D7-A3274FF21A23}"/>
              </a:ext>
            </a:extLst>
          </p:cNvPr>
          <p:cNvSpPr/>
          <p:nvPr userDrawn="1"/>
        </p:nvSpPr>
        <p:spPr>
          <a:xfrm>
            <a:off x="0" y="0"/>
            <a:ext cx="12192000" cy="6858000"/>
          </a:xfrm>
          <a:prstGeom prst="rect">
            <a:avLst/>
          </a:prstGeom>
          <a:solidFill>
            <a:srgbClr val="3C2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400"/>
          </a:p>
        </p:txBody>
      </p:sp>
      <p:sp>
        <p:nvSpPr>
          <p:cNvPr id="2" name="Title 1">
            <a:extLst>
              <a:ext uri="{FF2B5EF4-FFF2-40B4-BE49-F238E27FC236}">
                <a16:creationId xmlns:a16="http://schemas.microsoft.com/office/drawing/2014/main" id="{87CA6D79-7EFC-E1F7-880B-D5568A10477F}"/>
              </a:ext>
            </a:extLst>
          </p:cNvPr>
          <p:cNvSpPr>
            <a:spLocks noGrp="1"/>
          </p:cNvSpPr>
          <p:nvPr>
            <p:ph type="ctrTitle"/>
          </p:nvPr>
        </p:nvSpPr>
        <p:spPr>
          <a:xfrm>
            <a:off x="385011" y="2765073"/>
            <a:ext cx="9144000" cy="2387600"/>
          </a:xfrm>
        </p:spPr>
        <p:txBody>
          <a:bodyPr anchor="ctr">
            <a:normAutofit/>
          </a:bodyPr>
          <a:lstStyle>
            <a:lvl1pPr algn="l">
              <a:lnSpc>
                <a:spcPct val="100000"/>
              </a:lnSpc>
              <a:defRPr sz="5333" b="1" i="0">
                <a:solidFill>
                  <a:schemeClr val="bg1"/>
                </a:solidFill>
                <a:latin typeface="Arial" panose="020B0604020202020204" pitchFamily="34" charset="0"/>
                <a:cs typeface="Arial" panose="020B0604020202020204" pitchFamily="34" charset="0"/>
              </a:defRPr>
            </a:lvl1pPr>
          </a:lstStyle>
          <a:p>
            <a:r>
              <a:rPr lang="fi-FI"/>
              <a:t>Muokkaa perustyyl. napsautt.</a:t>
            </a:r>
            <a:endParaRPr lang="en-FI"/>
          </a:p>
        </p:txBody>
      </p:sp>
      <p:pic>
        <p:nvPicPr>
          <p:cNvPr id="3" name="Picture 2" descr="Varha - Varsinais-Suomen hyvinvointialue, Egentilga Finlands välfärdsområde ">
            <a:extLst>
              <a:ext uri="{FF2B5EF4-FFF2-40B4-BE49-F238E27FC236}">
                <a16:creationId xmlns:a16="http://schemas.microsoft.com/office/drawing/2014/main" id="{3244DE5C-CE17-9ADB-F8FD-247393D25B51}"/>
              </a:ext>
            </a:extLst>
          </p:cNvPr>
          <p:cNvPicPr>
            <a:picLocks noChangeAspect="1"/>
          </p:cNvPicPr>
          <p:nvPr userDrawn="1"/>
        </p:nvPicPr>
        <p:blipFill>
          <a:blip r:embed="rId2"/>
          <a:stretch>
            <a:fillRect/>
          </a:stretch>
        </p:blipFill>
        <p:spPr>
          <a:xfrm>
            <a:off x="385009" y="369839"/>
            <a:ext cx="2304892" cy="689908"/>
          </a:xfrm>
          <a:prstGeom prst="rect">
            <a:avLst/>
          </a:prstGeom>
        </p:spPr>
      </p:pic>
      <p:sp>
        <p:nvSpPr>
          <p:cNvPr id="4" name="Text Placeholder 14">
            <a:extLst>
              <a:ext uri="{FF2B5EF4-FFF2-40B4-BE49-F238E27FC236}">
                <a16:creationId xmlns:a16="http://schemas.microsoft.com/office/drawing/2014/main" id="{B429B023-FD4F-1ECD-C8BC-473C8DE08B73}"/>
              </a:ext>
            </a:extLst>
          </p:cNvPr>
          <p:cNvSpPr>
            <a:spLocks noGrp="1"/>
          </p:cNvSpPr>
          <p:nvPr>
            <p:ph type="body" sz="quarter" idx="10" hasCustomPrompt="1"/>
          </p:nvPr>
        </p:nvSpPr>
        <p:spPr>
          <a:xfrm>
            <a:off x="385009" y="6269657"/>
            <a:ext cx="5579921" cy="389376"/>
          </a:xfrm>
        </p:spPr>
        <p:txBody>
          <a:bodyPr anchor="ctr">
            <a:noAutofit/>
          </a:bodyPr>
          <a:lstStyle>
            <a:lvl1pPr marL="0" indent="0">
              <a:buNone/>
              <a:defRPr sz="1200" b="0" i="0">
                <a:solidFill>
                  <a:schemeClr val="bg1"/>
                </a:solidFill>
                <a:latin typeface="Arial" panose="020B0604020202020204" pitchFamily="34" charset="0"/>
                <a:cs typeface="Arial" panose="020B0604020202020204" pitchFamily="34" charset="0"/>
              </a:defRPr>
            </a:lvl1pPr>
          </a:lstStyle>
          <a:p>
            <a:r>
              <a:rPr lang="en-GB" err="1"/>
              <a:t>Varsinais-Suomen</a:t>
            </a:r>
            <a:r>
              <a:rPr lang="en-GB"/>
              <a:t> </a:t>
            </a:r>
            <a:r>
              <a:rPr lang="en-GB" err="1"/>
              <a:t>hyvinvointialue</a:t>
            </a:r>
            <a:r>
              <a:rPr lang="en-GB"/>
              <a:t> • </a:t>
            </a:r>
            <a:r>
              <a:rPr lang="en-GB" err="1"/>
              <a:t>Egentliga</a:t>
            </a:r>
            <a:r>
              <a:rPr lang="en-GB"/>
              <a:t> </a:t>
            </a:r>
            <a:r>
              <a:rPr lang="en-GB" err="1"/>
              <a:t>Finlands</a:t>
            </a:r>
            <a:r>
              <a:rPr lang="en-GB"/>
              <a:t> </a:t>
            </a:r>
            <a:r>
              <a:rPr lang="en-GB" err="1"/>
              <a:t>välfärdsområde</a:t>
            </a:r>
            <a:endParaRPr lang="en-FI"/>
          </a:p>
        </p:txBody>
      </p:sp>
    </p:spTree>
    <p:extLst>
      <p:ext uri="{BB962C8B-B14F-4D97-AF65-F5344CB8AC3E}">
        <p14:creationId xmlns:p14="http://schemas.microsoft.com/office/powerpoint/2010/main" val="164952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56EE12E-333A-1408-1758-B01EEA06A50A}"/>
              </a:ext>
            </a:extLst>
          </p:cNvPr>
          <p:cNvSpPr>
            <a:spLocks noGrp="1"/>
          </p:cNvSpPr>
          <p:nvPr>
            <p:ph type="ctrTitle"/>
          </p:nvPr>
        </p:nvSpPr>
        <p:spPr>
          <a:xfrm>
            <a:off x="385007" y="459214"/>
            <a:ext cx="11468100" cy="1082756"/>
          </a:xfrm>
        </p:spPr>
        <p:txBody>
          <a:bodyPr anchor="ctr">
            <a:noAutofit/>
          </a:bodyPr>
          <a:lstStyle>
            <a:lvl1pPr algn="l">
              <a:lnSpc>
                <a:spcPct val="100000"/>
              </a:lnSpc>
              <a:defRPr sz="3200" b="1" i="0">
                <a:solidFill>
                  <a:srgbClr val="3C2B7C"/>
                </a:solidFill>
                <a:latin typeface="Arial" panose="020B0604020202020204" pitchFamily="34" charset="0"/>
                <a:cs typeface="Arial" panose="020B0604020202020204" pitchFamily="34" charset="0"/>
              </a:defRPr>
            </a:lvl1pPr>
          </a:lstStyle>
          <a:p>
            <a:r>
              <a:rPr lang="fi-FI"/>
              <a:t>Muokkaa perustyyl. napsautt.</a:t>
            </a:r>
            <a:endParaRPr lang="en-FI"/>
          </a:p>
        </p:txBody>
      </p:sp>
      <p:pic>
        <p:nvPicPr>
          <p:cNvPr id="6" name="Picture 5" descr="Varha logo">
            <a:extLst>
              <a:ext uri="{FF2B5EF4-FFF2-40B4-BE49-F238E27FC236}">
                <a16:creationId xmlns:a16="http://schemas.microsoft.com/office/drawing/2014/main" id="{7E6651AA-666B-8440-4B97-317739951C85}"/>
              </a:ext>
            </a:extLst>
          </p:cNvPr>
          <p:cNvPicPr>
            <a:picLocks noChangeAspect="1"/>
          </p:cNvPicPr>
          <p:nvPr userDrawn="1"/>
        </p:nvPicPr>
        <p:blipFill>
          <a:blip r:embed="rId2"/>
          <a:stretch>
            <a:fillRect/>
          </a:stretch>
        </p:blipFill>
        <p:spPr>
          <a:xfrm>
            <a:off x="10959354" y="6269152"/>
            <a:ext cx="982391" cy="389376"/>
          </a:xfrm>
          <a:prstGeom prst="rect">
            <a:avLst/>
          </a:prstGeom>
        </p:spPr>
      </p:pic>
      <p:sp>
        <p:nvSpPr>
          <p:cNvPr id="3" name="Text Placeholder 3">
            <a:extLst>
              <a:ext uri="{FF2B5EF4-FFF2-40B4-BE49-F238E27FC236}">
                <a16:creationId xmlns:a16="http://schemas.microsoft.com/office/drawing/2014/main" id="{A83E7AB3-CAA3-1A7D-4864-370F10054644}"/>
              </a:ext>
            </a:extLst>
          </p:cNvPr>
          <p:cNvSpPr>
            <a:spLocks noGrp="1"/>
          </p:cNvSpPr>
          <p:nvPr>
            <p:ph type="body" sz="quarter" idx="14" hasCustomPrompt="1"/>
          </p:nvPr>
        </p:nvSpPr>
        <p:spPr>
          <a:xfrm>
            <a:off x="385005" y="1824001"/>
            <a:ext cx="11479617" cy="4279900"/>
          </a:xfrm>
        </p:spPr>
        <p:txBody>
          <a:bodyPr>
            <a:normAutofit/>
          </a:bodyPr>
          <a:lstStyle>
            <a:lvl1pPr>
              <a:buClr>
                <a:schemeClr val="bg2"/>
              </a:buClr>
              <a:defRPr sz="2667" b="0" i="0">
                <a:latin typeface="Arial" panose="020B0604020202020204" pitchFamily="34" charset="0"/>
                <a:cs typeface="Arial" panose="020B0604020202020204" pitchFamily="34" charset="0"/>
              </a:defRPr>
            </a:lvl1pPr>
            <a:lvl2pPr>
              <a:buClr>
                <a:srgbClr val="3C2B7C"/>
              </a:buClr>
              <a:defRPr sz="1600" b="0" i="0">
                <a:latin typeface="Arial" panose="020B0604020202020204" pitchFamily="34" charset="0"/>
                <a:cs typeface="Arial" panose="020B0604020202020204" pitchFamily="34" charset="0"/>
              </a:defRPr>
            </a:lvl2pPr>
            <a:lvl3pPr>
              <a:buClr>
                <a:srgbClr val="3C2B7C"/>
              </a:buClr>
              <a:defRPr sz="1467" b="0" i="0">
                <a:latin typeface="Arial" panose="020B0604020202020204" pitchFamily="34" charset="0"/>
                <a:cs typeface="Arial" panose="020B0604020202020204" pitchFamily="34" charset="0"/>
              </a:defRPr>
            </a:lvl3pPr>
            <a:lvl4pPr>
              <a:buClr>
                <a:srgbClr val="3C2B7C"/>
              </a:buClr>
              <a:defRPr sz="1400" b="0" i="0">
                <a:latin typeface="Arial" panose="020B0604020202020204" pitchFamily="34" charset="0"/>
                <a:cs typeface="Arial" panose="020B0604020202020204" pitchFamily="34" charset="0"/>
              </a:defRPr>
            </a:lvl4pPr>
            <a:lvl5pPr>
              <a:buClr>
                <a:srgbClr val="3C2B7C"/>
              </a:buClr>
              <a:defRPr sz="1400" b="0" i="0">
                <a:latin typeface="Arial" panose="020B0604020202020204" pitchFamily="34" charset="0"/>
                <a:cs typeface="Arial" panose="020B0604020202020204" pitchFamily="34" charset="0"/>
              </a:defRPr>
            </a:lvl5pPr>
          </a:lstStyle>
          <a:p>
            <a:pPr lvl="0"/>
            <a:r>
              <a:rPr lang="en-GB"/>
              <a:t>Click to add text</a:t>
            </a:r>
          </a:p>
        </p:txBody>
      </p:sp>
      <p:sp>
        <p:nvSpPr>
          <p:cNvPr id="4" name="Text Placeholder 14">
            <a:extLst>
              <a:ext uri="{FF2B5EF4-FFF2-40B4-BE49-F238E27FC236}">
                <a16:creationId xmlns:a16="http://schemas.microsoft.com/office/drawing/2014/main" id="{BFD5E4A1-CFEF-2255-266A-61D69F92B3E4}"/>
              </a:ext>
            </a:extLst>
          </p:cNvPr>
          <p:cNvSpPr>
            <a:spLocks noGrp="1"/>
          </p:cNvSpPr>
          <p:nvPr>
            <p:ph type="body" sz="quarter" idx="10" hasCustomPrompt="1"/>
          </p:nvPr>
        </p:nvSpPr>
        <p:spPr>
          <a:xfrm>
            <a:off x="385009" y="6269657"/>
            <a:ext cx="5579921" cy="389376"/>
          </a:xfrm>
        </p:spPr>
        <p:txBody>
          <a:bodyPr anchor="ctr">
            <a:noAutofit/>
          </a:bodyPr>
          <a:lstStyle>
            <a:lvl1pPr marL="0" indent="0">
              <a:buNone/>
              <a:defRPr sz="1200" b="0" i="0">
                <a:solidFill>
                  <a:schemeClr val="tx1"/>
                </a:solidFill>
                <a:latin typeface="Arial" panose="020B0604020202020204" pitchFamily="34" charset="0"/>
                <a:cs typeface="Arial" panose="020B0604020202020204" pitchFamily="34" charset="0"/>
              </a:defRPr>
            </a:lvl1pPr>
          </a:lstStyle>
          <a:p>
            <a:r>
              <a:rPr lang="en-GB" err="1"/>
              <a:t>Varsinais-Suomen</a:t>
            </a:r>
            <a:r>
              <a:rPr lang="en-GB"/>
              <a:t> </a:t>
            </a:r>
            <a:r>
              <a:rPr lang="en-GB" err="1"/>
              <a:t>hyvinvointialue</a:t>
            </a:r>
            <a:r>
              <a:rPr lang="en-GB"/>
              <a:t> • </a:t>
            </a:r>
            <a:r>
              <a:rPr lang="en-GB" err="1"/>
              <a:t>Egentliga</a:t>
            </a:r>
            <a:r>
              <a:rPr lang="en-GB"/>
              <a:t> </a:t>
            </a:r>
            <a:r>
              <a:rPr lang="en-GB" err="1"/>
              <a:t>Finlands</a:t>
            </a:r>
            <a:r>
              <a:rPr lang="en-GB"/>
              <a:t> </a:t>
            </a:r>
            <a:r>
              <a:rPr lang="en-GB" err="1"/>
              <a:t>välfärdsområde</a:t>
            </a:r>
            <a:endParaRPr lang="en-FI"/>
          </a:p>
        </p:txBody>
      </p:sp>
    </p:spTree>
    <p:extLst>
      <p:ext uri="{BB962C8B-B14F-4D97-AF65-F5344CB8AC3E}">
        <p14:creationId xmlns:p14="http://schemas.microsoft.com/office/powerpoint/2010/main" val="3517187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56EE12E-333A-1408-1758-B01EEA06A50A}"/>
              </a:ext>
            </a:extLst>
          </p:cNvPr>
          <p:cNvSpPr>
            <a:spLocks noGrp="1"/>
          </p:cNvSpPr>
          <p:nvPr>
            <p:ph type="ctrTitle"/>
          </p:nvPr>
        </p:nvSpPr>
        <p:spPr>
          <a:xfrm>
            <a:off x="385007" y="459214"/>
            <a:ext cx="11468100" cy="1082756"/>
          </a:xfrm>
        </p:spPr>
        <p:txBody>
          <a:bodyPr anchor="ctr">
            <a:noAutofit/>
          </a:bodyPr>
          <a:lstStyle>
            <a:lvl1pPr algn="l">
              <a:lnSpc>
                <a:spcPct val="100000"/>
              </a:lnSpc>
              <a:defRPr sz="3200" b="1" i="0">
                <a:solidFill>
                  <a:srgbClr val="3C2B7C"/>
                </a:solidFill>
                <a:latin typeface="Arial" panose="020B0604020202020204" pitchFamily="34" charset="0"/>
                <a:cs typeface="Arial" panose="020B0604020202020204" pitchFamily="34" charset="0"/>
              </a:defRPr>
            </a:lvl1pPr>
          </a:lstStyle>
          <a:p>
            <a:r>
              <a:rPr lang="fi-FI"/>
              <a:t>Muokkaa perustyyl. napsautt.</a:t>
            </a:r>
            <a:endParaRPr lang="en-FI"/>
          </a:p>
        </p:txBody>
      </p:sp>
      <p:pic>
        <p:nvPicPr>
          <p:cNvPr id="6" name="Picture 5" descr="Varha logo">
            <a:extLst>
              <a:ext uri="{FF2B5EF4-FFF2-40B4-BE49-F238E27FC236}">
                <a16:creationId xmlns:a16="http://schemas.microsoft.com/office/drawing/2014/main" id="{7E6651AA-666B-8440-4B97-317739951C85}"/>
              </a:ext>
            </a:extLst>
          </p:cNvPr>
          <p:cNvPicPr>
            <a:picLocks noChangeAspect="1"/>
          </p:cNvPicPr>
          <p:nvPr userDrawn="1"/>
        </p:nvPicPr>
        <p:blipFill>
          <a:blip r:embed="rId2"/>
          <a:stretch>
            <a:fillRect/>
          </a:stretch>
        </p:blipFill>
        <p:spPr>
          <a:xfrm>
            <a:off x="10959354" y="6269152"/>
            <a:ext cx="982391" cy="389376"/>
          </a:xfrm>
          <a:prstGeom prst="rect">
            <a:avLst/>
          </a:prstGeom>
        </p:spPr>
      </p:pic>
      <p:sp>
        <p:nvSpPr>
          <p:cNvPr id="2" name="Text Placeholder 4">
            <a:extLst>
              <a:ext uri="{FF2B5EF4-FFF2-40B4-BE49-F238E27FC236}">
                <a16:creationId xmlns:a16="http://schemas.microsoft.com/office/drawing/2014/main" id="{2D502719-5FAF-7F13-0BB7-A332466DB372}"/>
              </a:ext>
            </a:extLst>
          </p:cNvPr>
          <p:cNvSpPr>
            <a:spLocks noGrp="1"/>
          </p:cNvSpPr>
          <p:nvPr>
            <p:ph type="body" sz="quarter" idx="12" hasCustomPrompt="1"/>
          </p:nvPr>
        </p:nvSpPr>
        <p:spPr>
          <a:xfrm>
            <a:off x="6273185" y="1828799"/>
            <a:ext cx="5579923" cy="4159956"/>
          </a:xfrm>
        </p:spPr>
        <p:txBody>
          <a:bodyPr>
            <a:normAutofit/>
          </a:bodyPr>
          <a:lstStyle>
            <a:lvl1pPr marL="0" indent="0">
              <a:buClr>
                <a:schemeClr val="bg2"/>
              </a:buClr>
              <a:buNone/>
              <a:defRPr sz="2667" b="0" i="0">
                <a:solidFill>
                  <a:schemeClr val="tx1"/>
                </a:solidFill>
                <a:latin typeface="Arial" panose="020B0604020202020204" pitchFamily="34" charset="0"/>
                <a:cs typeface="Arial" panose="020B0604020202020204" pitchFamily="34" charset="0"/>
              </a:defRPr>
            </a:lvl1pPr>
            <a:lvl2pPr>
              <a:buClr>
                <a:srgbClr val="3C2B7C"/>
              </a:buClr>
              <a:defRPr b="0" i="0">
                <a:latin typeface="Arial" panose="020B0604020202020204" pitchFamily="34" charset="0"/>
                <a:cs typeface="Arial" panose="020B0604020202020204" pitchFamily="34" charset="0"/>
              </a:defRPr>
            </a:lvl2pPr>
            <a:lvl3pPr>
              <a:buClr>
                <a:srgbClr val="3C2B7C"/>
              </a:buClr>
              <a:defRPr b="0" i="0">
                <a:latin typeface="Arial" panose="020B0604020202020204" pitchFamily="34" charset="0"/>
                <a:cs typeface="Arial" panose="020B0604020202020204" pitchFamily="34" charset="0"/>
              </a:defRPr>
            </a:lvl3pPr>
            <a:lvl4pPr>
              <a:buClr>
                <a:srgbClr val="3C2B7C"/>
              </a:buClr>
              <a:defRPr b="0" i="0">
                <a:latin typeface="Arial" panose="020B0604020202020204" pitchFamily="34" charset="0"/>
                <a:cs typeface="Arial" panose="020B0604020202020204" pitchFamily="34" charset="0"/>
              </a:defRPr>
            </a:lvl4pPr>
            <a:lvl5pPr>
              <a:buClr>
                <a:srgbClr val="3C2B7C"/>
              </a:buClr>
              <a:defRPr b="0" i="0">
                <a:latin typeface="Arial" panose="020B0604020202020204" pitchFamily="34" charset="0"/>
                <a:cs typeface="Arial" panose="020B0604020202020204" pitchFamily="34" charset="0"/>
              </a:defRPr>
            </a:lvl5pPr>
          </a:lstStyle>
          <a:p>
            <a:pPr lvl="0"/>
            <a:r>
              <a:rPr lang="en-GB"/>
              <a:t>Click to add text</a:t>
            </a:r>
          </a:p>
        </p:txBody>
      </p:sp>
      <p:sp>
        <p:nvSpPr>
          <p:cNvPr id="3" name="Text Placeholder 4">
            <a:extLst>
              <a:ext uri="{FF2B5EF4-FFF2-40B4-BE49-F238E27FC236}">
                <a16:creationId xmlns:a16="http://schemas.microsoft.com/office/drawing/2014/main" id="{F7A404EF-7A29-4A24-84C6-C658C872A844}"/>
              </a:ext>
            </a:extLst>
          </p:cNvPr>
          <p:cNvSpPr>
            <a:spLocks noGrp="1"/>
          </p:cNvSpPr>
          <p:nvPr>
            <p:ph type="body" sz="quarter" idx="13" hasCustomPrompt="1"/>
          </p:nvPr>
        </p:nvSpPr>
        <p:spPr>
          <a:xfrm>
            <a:off x="385007" y="1828799"/>
            <a:ext cx="5579923" cy="4159956"/>
          </a:xfrm>
        </p:spPr>
        <p:txBody>
          <a:bodyPr>
            <a:normAutofit/>
          </a:bodyPr>
          <a:lstStyle>
            <a:lvl1pPr marL="0" indent="0">
              <a:buClr>
                <a:schemeClr val="bg2"/>
              </a:buClr>
              <a:buNone/>
              <a:defRPr sz="2667" b="0" i="0">
                <a:solidFill>
                  <a:schemeClr val="tx1"/>
                </a:solidFill>
                <a:latin typeface="Arial" panose="020B0604020202020204" pitchFamily="34" charset="0"/>
                <a:cs typeface="Arial" panose="020B0604020202020204" pitchFamily="34" charset="0"/>
              </a:defRPr>
            </a:lvl1pPr>
            <a:lvl2pPr>
              <a:buClr>
                <a:srgbClr val="3C2B7C"/>
              </a:buClr>
              <a:defRPr b="0" i="0">
                <a:latin typeface="Arial" panose="020B0604020202020204" pitchFamily="34" charset="0"/>
                <a:cs typeface="Arial" panose="020B0604020202020204" pitchFamily="34" charset="0"/>
              </a:defRPr>
            </a:lvl2pPr>
            <a:lvl3pPr>
              <a:buClr>
                <a:srgbClr val="3C2B7C"/>
              </a:buClr>
              <a:defRPr b="0" i="0">
                <a:latin typeface="Arial" panose="020B0604020202020204" pitchFamily="34" charset="0"/>
                <a:cs typeface="Arial" panose="020B0604020202020204" pitchFamily="34" charset="0"/>
              </a:defRPr>
            </a:lvl3pPr>
            <a:lvl4pPr>
              <a:buClr>
                <a:srgbClr val="3C2B7C"/>
              </a:buClr>
              <a:defRPr b="0" i="0">
                <a:latin typeface="Arial" panose="020B0604020202020204" pitchFamily="34" charset="0"/>
                <a:cs typeface="Arial" panose="020B0604020202020204" pitchFamily="34" charset="0"/>
              </a:defRPr>
            </a:lvl4pPr>
            <a:lvl5pPr>
              <a:buClr>
                <a:srgbClr val="3C2B7C"/>
              </a:buClr>
              <a:defRPr b="0" i="0">
                <a:latin typeface="Arial" panose="020B0604020202020204" pitchFamily="34" charset="0"/>
                <a:cs typeface="Arial" panose="020B0604020202020204" pitchFamily="34" charset="0"/>
              </a:defRPr>
            </a:lvl5pPr>
          </a:lstStyle>
          <a:p>
            <a:pPr lvl="0"/>
            <a:r>
              <a:rPr lang="en-GB"/>
              <a:t>Click to add text</a:t>
            </a:r>
          </a:p>
        </p:txBody>
      </p:sp>
      <p:sp>
        <p:nvSpPr>
          <p:cNvPr id="5" name="Text Placeholder 14">
            <a:extLst>
              <a:ext uri="{FF2B5EF4-FFF2-40B4-BE49-F238E27FC236}">
                <a16:creationId xmlns:a16="http://schemas.microsoft.com/office/drawing/2014/main" id="{C2C74F35-F9A1-1892-48C8-459A70B4F51F}"/>
              </a:ext>
            </a:extLst>
          </p:cNvPr>
          <p:cNvSpPr>
            <a:spLocks noGrp="1"/>
          </p:cNvSpPr>
          <p:nvPr>
            <p:ph type="body" sz="quarter" idx="10" hasCustomPrompt="1"/>
          </p:nvPr>
        </p:nvSpPr>
        <p:spPr>
          <a:xfrm>
            <a:off x="385009" y="6269657"/>
            <a:ext cx="5579921" cy="389376"/>
          </a:xfrm>
        </p:spPr>
        <p:txBody>
          <a:bodyPr anchor="ctr">
            <a:noAutofit/>
          </a:bodyPr>
          <a:lstStyle>
            <a:lvl1pPr marL="0" indent="0">
              <a:buNone/>
              <a:defRPr sz="1200" b="0" i="0">
                <a:solidFill>
                  <a:schemeClr val="tx1"/>
                </a:solidFill>
                <a:latin typeface="Arial" panose="020B0604020202020204" pitchFamily="34" charset="0"/>
                <a:cs typeface="Arial" panose="020B0604020202020204" pitchFamily="34" charset="0"/>
              </a:defRPr>
            </a:lvl1pPr>
          </a:lstStyle>
          <a:p>
            <a:r>
              <a:rPr lang="en-GB" err="1"/>
              <a:t>Varsinais-Suomen</a:t>
            </a:r>
            <a:r>
              <a:rPr lang="en-GB"/>
              <a:t> </a:t>
            </a:r>
            <a:r>
              <a:rPr lang="en-GB" err="1"/>
              <a:t>hyvinvointialue</a:t>
            </a:r>
            <a:r>
              <a:rPr lang="en-GB"/>
              <a:t> • </a:t>
            </a:r>
            <a:r>
              <a:rPr lang="en-GB" err="1"/>
              <a:t>Egentliga</a:t>
            </a:r>
            <a:r>
              <a:rPr lang="en-GB"/>
              <a:t> </a:t>
            </a:r>
            <a:r>
              <a:rPr lang="en-GB" err="1"/>
              <a:t>Finlands</a:t>
            </a:r>
            <a:r>
              <a:rPr lang="en-GB"/>
              <a:t> </a:t>
            </a:r>
            <a:r>
              <a:rPr lang="en-GB" err="1"/>
              <a:t>välfärdsområde</a:t>
            </a:r>
            <a:endParaRPr lang="en-FI"/>
          </a:p>
        </p:txBody>
      </p:sp>
    </p:spTree>
    <p:extLst>
      <p:ext uri="{BB962C8B-B14F-4D97-AF65-F5344CB8AC3E}">
        <p14:creationId xmlns:p14="http://schemas.microsoft.com/office/powerpoint/2010/main" val="31223018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56EE12E-333A-1408-1758-B01EEA06A50A}"/>
              </a:ext>
            </a:extLst>
          </p:cNvPr>
          <p:cNvSpPr>
            <a:spLocks noGrp="1"/>
          </p:cNvSpPr>
          <p:nvPr>
            <p:ph type="ctrTitle"/>
          </p:nvPr>
        </p:nvSpPr>
        <p:spPr>
          <a:xfrm>
            <a:off x="385007" y="459214"/>
            <a:ext cx="11468100" cy="1082756"/>
          </a:xfrm>
        </p:spPr>
        <p:txBody>
          <a:bodyPr anchor="ctr">
            <a:noAutofit/>
          </a:bodyPr>
          <a:lstStyle>
            <a:lvl1pPr algn="l">
              <a:lnSpc>
                <a:spcPct val="100000"/>
              </a:lnSpc>
              <a:defRPr sz="3200" b="1" i="0">
                <a:solidFill>
                  <a:srgbClr val="3C2B7C"/>
                </a:solidFill>
                <a:latin typeface="Arial" panose="020B0604020202020204" pitchFamily="34" charset="0"/>
                <a:cs typeface="Arial" panose="020B0604020202020204" pitchFamily="34" charset="0"/>
              </a:defRPr>
            </a:lvl1pPr>
          </a:lstStyle>
          <a:p>
            <a:r>
              <a:rPr lang="fi-FI"/>
              <a:t>Muokkaa perustyyl. napsautt.</a:t>
            </a:r>
            <a:endParaRPr lang="en-FI"/>
          </a:p>
        </p:txBody>
      </p:sp>
      <p:pic>
        <p:nvPicPr>
          <p:cNvPr id="6" name="Picture 5" descr="Varha logo">
            <a:extLst>
              <a:ext uri="{FF2B5EF4-FFF2-40B4-BE49-F238E27FC236}">
                <a16:creationId xmlns:a16="http://schemas.microsoft.com/office/drawing/2014/main" id="{7E6651AA-666B-8440-4B97-317739951C85}"/>
              </a:ext>
            </a:extLst>
          </p:cNvPr>
          <p:cNvPicPr>
            <a:picLocks noChangeAspect="1"/>
          </p:cNvPicPr>
          <p:nvPr userDrawn="1"/>
        </p:nvPicPr>
        <p:blipFill>
          <a:blip r:embed="rId2"/>
          <a:stretch>
            <a:fillRect/>
          </a:stretch>
        </p:blipFill>
        <p:spPr>
          <a:xfrm>
            <a:off x="10959354" y="6269152"/>
            <a:ext cx="982391" cy="389376"/>
          </a:xfrm>
          <a:prstGeom prst="rect">
            <a:avLst/>
          </a:prstGeom>
        </p:spPr>
      </p:pic>
      <p:sp>
        <p:nvSpPr>
          <p:cNvPr id="4" name="Rectangle 3">
            <a:extLst>
              <a:ext uri="{FF2B5EF4-FFF2-40B4-BE49-F238E27FC236}">
                <a16:creationId xmlns:a16="http://schemas.microsoft.com/office/drawing/2014/main" id="{1ADD6417-D490-3746-6576-906E6C71C158}"/>
              </a:ext>
            </a:extLst>
          </p:cNvPr>
          <p:cNvSpPr/>
          <p:nvPr userDrawn="1"/>
        </p:nvSpPr>
        <p:spPr>
          <a:xfrm>
            <a:off x="6273186" y="1823155"/>
            <a:ext cx="5579921" cy="41599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400">
              <a:ln>
                <a:noFill/>
              </a:ln>
            </a:endParaRPr>
          </a:p>
        </p:txBody>
      </p:sp>
      <p:sp>
        <p:nvSpPr>
          <p:cNvPr id="5" name="Text Placeholder 3">
            <a:extLst>
              <a:ext uri="{FF2B5EF4-FFF2-40B4-BE49-F238E27FC236}">
                <a16:creationId xmlns:a16="http://schemas.microsoft.com/office/drawing/2014/main" id="{8AF85DA5-D035-63BF-0B0F-9AA288AAAEA3}"/>
              </a:ext>
            </a:extLst>
          </p:cNvPr>
          <p:cNvSpPr>
            <a:spLocks noGrp="1"/>
          </p:cNvSpPr>
          <p:nvPr>
            <p:ph type="body" sz="quarter" idx="15" hasCustomPrompt="1"/>
          </p:nvPr>
        </p:nvSpPr>
        <p:spPr>
          <a:xfrm>
            <a:off x="385005" y="1824001"/>
            <a:ext cx="5533812" cy="4279900"/>
          </a:xfrm>
        </p:spPr>
        <p:txBody>
          <a:bodyPr>
            <a:normAutofit/>
          </a:bodyPr>
          <a:lstStyle>
            <a:lvl1pPr>
              <a:buClr>
                <a:schemeClr val="bg2"/>
              </a:buClr>
              <a:defRPr sz="2667" b="0" i="0">
                <a:latin typeface="Arial" panose="020B0604020202020204" pitchFamily="34" charset="0"/>
                <a:cs typeface="Arial" panose="020B0604020202020204" pitchFamily="34" charset="0"/>
              </a:defRPr>
            </a:lvl1pPr>
            <a:lvl2pPr>
              <a:buClr>
                <a:srgbClr val="3C2B7C"/>
              </a:buClr>
              <a:defRPr sz="1600" b="0" i="0">
                <a:latin typeface="Arial" panose="020B0604020202020204" pitchFamily="34" charset="0"/>
                <a:cs typeface="Arial" panose="020B0604020202020204" pitchFamily="34" charset="0"/>
              </a:defRPr>
            </a:lvl2pPr>
            <a:lvl3pPr>
              <a:buClr>
                <a:srgbClr val="3C2B7C"/>
              </a:buClr>
              <a:defRPr sz="1467" b="0" i="0">
                <a:latin typeface="Arial" panose="020B0604020202020204" pitchFamily="34" charset="0"/>
                <a:cs typeface="Arial" panose="020B0604020202020204" pitchFamily="34" charset="0"/>
              </a:defRPr>
            </a:lvl3pPr>
            <a:lvl4pPr>
              <a:buClr>
                <a:srgbClr val="3C2B7C"/>
              </a:buClr>
              <a:defRPr sz="1400" b="0" i="0">
                <a:latin typeface="Arial" panose="020B0604020202020204" pitchFamily="34" charset="0"/>
                <a:cs typeface="Arial" panose="020B0604020202020204" pitchFamily="34" charset="0"/>
              </a:defRPr>
            </a:lvl4pPr>
            <a:lvl5pPr>
              <a:buClr>
                <a:srgbClr val="3C2B7C"/>
              </a:buClr>
              <a:defRPr sz="1400" b="0" i="0">
                <a:latin typeface="Arial" panose="020B0604020202020204" pitchFamily="34" charset="0"/>
                <a:cs typeface="Arial" panose="020B0604020202020204" pitchFamily="34" charset="0"/>
              </a:defRPr>
            </a:lvl5pPr>
          </a:lstStyle>
          <a:p>
            <a:pPr lvl="0"/>
            <a:r>
              <a:rPr lang="en-GB"/>
              <a:t>Click to add text</a:t>
            </a:r>
          </a:p>
        </p:txBody>
      </p:sp>
      <p:sp>
        <p:nvSpPr>
          <p:cNvPr id="7" name="Text Placeholder 4">
            <a:extLst>
              <a:ext uri="{FF2B5EF4-FFF2-40B4-BE49-F238E27FC236}">
                <a16:creationId xmlns:a16="http://schemas.microsoft.com/office/drawing/2014/main" id="{DA49E7BE-8C9C-9235-86F0-E2296E8C4968}"/>
              </a:ext>
            </a:extLst>
          </p:cNvPr>
          <p:cNvSpPr>
            <a:spLocks noGrp="1"/>
          </p:cNvSpPr>
          <p:nvPr>
            <p:ph type="body" sz="quarter" idx="14" hasCustomPrompt="1"/>
          </p:nvPr>
        </p:nvSpPr>
        <p:spPr>
          <a:xfrm>
            <a:off x="6581441" y="2115631"/>
            <a:ext cx="4927583" cy="3540104"/>
          </a:xfrm>
        </p:spPr>
        <p:txBody>
          <a:bodyPr>
            <a:normAutofit/>
          </a:bodyPr>
          <a:lstStyle>
            <a:lvl1pPr marL="0" indent="0">
              <a:buClr>
                <a:schemeClr val="bg2"/>
              </a:buClr>
              <a:buNone/>
              <a:defRPr sz="2400" b="0" i="0">
                <a:solidFill>
                  <a:schemeClr val="bg1"/>
                </a:solidFill>
                <a:latin typeface="Arial" panose="020B0604020202020204" pitchFamily="34" charset="0"/>
                <a:cs typeface="Arial" panose="020B0604020202020204" pitchFamily="34" charset="0"/>
              </a:defRPr>
            </a:lvl1pPr>
            <a:lvl2pPr>
              <a:buClr>
                <a:srgbClr val="3C2B7C"/>
              </a:buClr>
              <a:defRPr b="0" i="0">
                <a:latin typeface="Arial" panose="020B0604020202020204" pitchFamily="34" charset="0"/>
                <a:cs typeface="Arial" panose="020B0604020202020204" pitchFamily="34" charset="0"/>
              </a:defRPr>
            </a:lvl2pPr>
            <a:lvl3pPr>
              <a:buClr>
                <a:srgbClr val="3C2B7C"/>
              </a:buClr>
              <a:defRPr b="0" i="0">
                <a:latin typeface="Arial" panose="020B0604020202020204" pitchFamily="34" charset="0"/>
                <a:cs typeface="Arial" panose="020B0604020202020204" pitchFamily="34" charset="0"/>
              </a:defRPr>
            </a:lvl3pPr>
            <a:lvl4pPr>
              <a:buClr>
                <a:srgbClr val="3C2B7C"/>
              </a:buClr>
              <a:defRPr b="0" i="0">
                <a:latin typeface="Arial" panose="020B0604020202020204" pitchFamily="34" charset="0"/>
                <a:cs typeface="Arial" panose="020B0604020202020204" pitchFamily="34" charset="0"/>
              </a:defRPr>
            </a:lvl4pPr>
            <a:lvl5pPr>
              <a:buClr>
                <a:srgbClr val="3C2B7C"/>
              </a:buClr>
              <a:defRPr b="0" i="0">
                <a:latin typeface="Arial" panose="020B0604020202020204" pitchFamily="34" charset="0"/>
                <a:cs typeface="Arial" panose="020B0604020202020204" pitchFamily="34" charset="0"/>
              </a:defRPr>
            </a:lvl5pPr>
          </a:lstStyle>
          <a:p>
            <a:pPr lvl="0"/>
            <a:r>
              <a:rPr lang="en-GB"/>
              <a:t>Click to add text</a:t>
            </a:r>
          </a:p>
        </p:txBody>
      </p:sp>
      <p:sp>
        <p:nvSpPr>
          <p:cNvPr id="3" name="Text Placeholder 14">
            <a:extLst>
              <a:ext uri="{FF2B5EF4-FFF2-40B4-BE49-F238E27FC236}">
                <a16:creationId xmlns:a16="http://schemas.microsoft.com/office/drawing/2014/main" id="{574575D4-64FE-C6F8-E7CA-07AF553DC22D}"/>
              </a:ext>
            </a:extLst>
          </p:cNvPr>
          <p:cNvSpPr>
            <a:spLocks noGrp="1"/>
          </p:cNvSpPr>
          <p:nvPr>
            <p:ph type="body" sz="quarter" idx="10" hasCustomPrompt="1"/>
          </p:nvPr>
        </p:nvSpPr>
        <p:spPr>
          <a:xfrm>
            <a:off x="385009" y="6269657"/>
            <a:ext cx="5579921" cy="389376"/>
          </a:xfrm>
        </p:spPr>
        <p:txBody>
          <a:bodyPr anchor="ctr">
            <a:noAutofit/>
          </a:bodyPr>
          <a:lstStyle>
            <a:lvl1pPr marL="0" indent="0">
              <a:buNone/>
              <a:defRPr sz="1200" b="0" i="0">
                <a:solidFill>
                  <a:schemeClr val="tx1"/>
                </a:solidFill>
                <a:latin typeface="Arial" panose="020B0604020202020204" pitchFamily="34" charset="0"/>
                <a:cs typeface="Arial" panose="020B0604020202020204" pitchFamily="34" charset="0"/>
              </a:defRPr>
            </a:lvl1pPr>
          </a:lstStyle>
          <a:p>
            <a:r>
              <a:rPr lang="en-GB" err="1"/>
              <a:t>Varsinais-Suomen</a:t>
            </a:r>
            <a:r>
              <a:rPr lang="en-GB"/>
              <a:t> </a:t>
            </a:r>
            <a:r>
              <a:rPr lang="en-GB" err="1"/>
              <a:t>hyvinvointialue</a:t>
            </a:r>
            <a:r>
              <a:rPr lang="en-GB"/>
              <a:t> • </a:t>
            </a:r>
            <a:r>
              <a:rPr lang="en-GB" err="1"/>
              <a:t>Egentliga</a:t>
            </a:r>
            <a:r>
              <a:rPr lang="en-GB"/>
              <a:t> </a:t>
            </a:r>
            <a:r>
              <a:rPr lang="en-GB" err="1"/>
              <a:t>Finlands</a:t>
            </a:r>
            <a:r>
              <a:rPr lang="en-GB"/>
              <a:t> </a:t>
            </a:r>
            <a:r>
              <a:rPr lang="en-GB" err="1"/>
              <a:t>välfärdsområde</a:t>
            </a:r>
            <a:endParaRPr lang="en-FI"/>
          </a:p>
        </p:txBody>
      </p:sp>
    </p:spTree>
    <p:extLst>
      <p:ext uri="{BB962C8B-B14F-4D97-AF65-F5344CB8AC3E}">
        <p14:creationId xmlns:p14="http://schemas.microsoft.com/office/powerpoint/2010/main" val="2411103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56EE12E-333A-1408-1758-B01EEA06A50A}"/>
              </a:ext>
            </a:extLst>
          </p:cNvPr>
          <p:cNvSpPr>
            <a:spLocks noGrp="1"/>
          </p:cNvSpPr>
          <p:nvPr>
            <p:ph type="ctrTitle"/>
          </p:nvPr>
        </p:nvSpPr>
        <p:spPr>
          <a:xfrm>
            <a:off x="385009" y="459214"/>
            <a:ext cx="6342209" cy="1082756"/>
          </a:xfrm>
        </p:spPr>
        <p:txBody>
          <a:bodyPr anchor="ctr">
            <a:noAutofit/>
          </a:bodyPr>
          <a:lstStyle>
            <a:lvl1pPr algn="l">
              <a:lnSpc>
                <a:spcPct val="100000"/>
              </a:lnSpc>
              <a:defRPr sz="3200" b="1" i="0">
                <a:solidFill>
                  <a:srgbClr val="3C2B7C"/>
                </a:solidFill>
                <a:latin typeface="Arial" panose="020B0604020202020204" pitchFamily="34" charset="0"/>
                <a:cs typeface="Arial" panose="020B0604020202020204" pitchFamily="34" charset="0"/>
              </a:defRPr>
            </a:lvl1pPr>
          </a:lstStyle>
          <a:p>
            <a:r>
              <a:rPr lang="fi-FI"/>
              <a:t>Muokkaa perustyyl. napsautt.</a:t>
            </a:r>
            <a:endParaRPr lang="en-FI"/>
          </a:p>
        </p:txBody>
      </p:sp>
      <p:pic>
        <p:nvPicPr>
          <p:cNvPr id="3" name="Picture 2" descr="Varha logo">
            <a:extLst>
              <a:ext uri="{FF2B5EF4-FFF2-40B4-BE49-F238E27FC236}">
                <a16:creationId xmlns:a16="http://schemas.microsoft.com/office/drawing/2014/main" id="{BB9844DF-4DE9-4398-EED5-8D18A438BFFF}"/>
              </a:ext>
            </a:extLst>
          </p:cNvPr>
          <p:cNvPicPr>
            <a:picLocks noChangeAspect="1"/>
          </p:cNvPicPr>
          <p:nvPr userDrawn="1"/>
        </p:nvPicPr>
        <p:blipFill>
          <a:blip r:embed="rId2"/>
          <a:stretch>
            <a:fillRect/>
          </a:stretch>
        </p:blipFill>
        <p:spPr>
          <a:xfrm>
            <a:off x="10959354" y="6269152"/>
            <a:ext cx="982391" cy="389376"/>
          </a:xfrm>
          <a:prstGeom prst="rect">
            <a:avLst/>
          </a:prstGeom>
        </p:spPr>
      </p:pic>
      <p:sp>
        <p:nvSpPr>
          <p:cNvPr id="2" name="Text Placeholder 3">
            <a:extLst>
              <a:ext uri="{FF2B5EF4-FFF2-40B4-BE49-F238E27FC236}">
                <a16:creationId xmlns:a16="http://schemas.microsoft.com/office/drawing/2014/main" id="{E9C31137-8D34-71B8-191D-EA0486427E7B}"/>
              </a:ext>
            </a:extLst>
          </p:cNvPr>
          <p:cNvSpPr>
            <a:spLocks noGrp="1"/>
          </p:cNvSpPr>
          <p:nvPr>
            <p:ph type="body" sz="quarter" idx="15" hasCustomPrompt="1"/>
          </p:nvPr>
        </p:nvSpPr>
        <p:spPr>
          <a:xfrm>
            <a:off x="385005" y="1824001"/>
            <a:ext cx="6342209" cy="4216967"/>
          </a:xfrm>
        </p:spPr>
        <p:txBody>
          <a:bodyPr>
            <a:normAutofit/>
          </a:bodyPr>
          <a:lstStyle>
            <a:lvl1pPr>
              <a:buClr>
                <a:schemeClr val="bg2"/>
              </a:buClr>
              <a:defRPr sz="2667" b="0" i="0">
                <a:latin typeface="Arial" panose="020B0604020202020204" pitchFamily="34" charset="0"/>
                <a:cs typeface="Arial" panose="020B0604020202020204" pitchFamily="34" charset="0"/>
              </a:defRPr>
            </a:lvl1pPr>
            <a:lvl2pPr>
              <a:buClr>
                <a:srgbClr val="3C2B7C"/>
              </a:buClr>
              <a:defRPr sz="1600" b="0" i="0">
                <a:latin typeface="Arial" panose="020B0604020202020204" pitchFamily="34" charset="0"/>
                <a:cs typeface="Arial" panose="020B0604020202020204" pitchFamily="34" charset="0"/>
              </a:defRPr>
            </a:lvl2pPr>
            <a:lvl3pPr>
              <a:buClr>
                <a:srgbClr val="3C2B7C"/>
              </a:buClr>
              <a:defRPr sz="1467" b="0" i="0">
                <a:latin typeface="Arial" panose="020B0604020202020204" pitchFamily="34" charset="0"/>
                <a:cs typeface="Arial" panose="020B0604020202020204" pitchFamily="34" charset="0"/>
              </a:defRPr>
            </a:lvl3pPr>
            <a:lvl4pPr>
              <a:buClr>
                <a:srgbClr val="3C2B7C"/>
              </a:buClr>
              <a:defRPr sz="1400" b="0" i="0">
                <a:latin typeface="Arial" panose="020B0604020202020204" pitchFamily="34" charset="0"/>
                <a:cs typeface="Arial" panose="020B0604020202020204" pitchFamily="34" charset="0"/>
              </a:defRPr>
            </a:lvl4pPr>
            <a:lvl5pPr>
              <a:buClr>
                <a:srgbClr val="3C2B7C"/>
              </a:buClr>
              <a:defRPr sz="1400" b="0" i="0">
                <a:latin typeface="Arial" panose="020B0604020202020204" pitchFamily="34" charset="0"/>
                <a:cs typeface="Arial" panose="020B0604020202020204" pitchFamily="34" charset="0"/>
              </a:defRPr>
            </a:lvl5pPr>
          </a:lstStyle>
          <a:p>
            <a:pPr lvl="0"/>
            <a:r>
              <a:rPr lang="en-GB"/>
              <a:t>Click to add text</a:t>
            </a:r>
          </a:p>
        </p:txBody>
      </p:sp>
      <p:sp>
        <p:nvSpPr>
          <p:cNvPr id="4" name="Text Placeholder 14">
            <a:extLst>
              <a:ext uri="{FF2B5EF4-FFF2-40B4-BE49-F238E27FC236}">
                <a16:creationId xmlns:a16="http://schemas.microsoft.com/office/drawing/2014/main" id="{0713F29D-746E-DC08-9456-05E754A3B11D}"/>
              </a:ext>
            </a:extLst>
          </p:cNvPr>
          <p:cNvSpPr>
            <a:spLocks noGrp="1"/>
          </p:cNvSpPr>
          <p:nvPr>
            <p:ph type="body" sz="quarter" idx="10" hasCustomPrompt="1"/>
          </p:nvPr>
        </p:nvSpPr>
        <p:spPr>
          <a:xfrm>
            <a:off x="385009" y="6269657"/>
            <a:ext cx="5579921" cy="389376"/>
          </a:xfrm>
        </p:spPr>
        <p:txBody>
          <a:bodyPr anchor="ctr">
            <a:noAutofit/>
          </a:bodyPr>
          <a:lstStyle>
            <a:lvl1pPr marL="0" indent="0">
              <a:buNone/>
              <a:defRPr sz="1200" b="0" i="0">
                <a:solidFill>
                  <a:schemeClr val="tx1"/>
                </a:solidFill>
                <a:latin typeface="Arial" panose="020B0604020202020204" pitchFamily="34" charset="0"/>
                <a:cs typeface="Arial" panose="020B0604020202020204" pitchFamily="34" charset="0"/>
              </a:defRPr>
            </a:lvl1pPr>
          </a:lstStyle>
          <a:p>
            <a:r>
              <a:rPr lang="en-GB" err="1"/>
              <a:t>Varsinais-Suomen</a:t>
            </a:r>
            <a:r>
              <a:rPr lang="en-GB"/>
              <a:t> </a:t>
            </a:r>
            <a:r>
              <a:rPr lang="en-GB" err="1"/>
              <a:t>hyvinvointialue</a:t>
            </a:r>
            <a:r>
              <a:rPr lang="en-GB"/>
              <a:t> • </a:t>
            </a:r>
            <a:r>
              <a:rPr lang="en-GB" err="1"/>
              <a:t>Egentliga</a:t>
            </a:r>
            <a:r>
              <a:rPr lang="en-GB"/>
              <a:t> </a:t>
            </a:r>
            <a:r>
              <a:rPr lang="en-GB" err="1"/>
              <a:t>Finlands</a:t>
            </a:r>
            <a:r>
              <a:rPr lang="en-GB"/>
              <a:t> </a:t>
            </a:r>
            <a:r>
              <a:rPr lang="en-GB" err="1"/>
              <a:t>välfärdsområde</a:t>
            </a:r>
            <a:endParaRPr lang="en-FI"/>
          </a:p>
        </p:txBody>
      </p:sp>
      <p:sp>
        <p:nvSpPr>
          <p:cNvPr id="11" name="Content Placeholder 10">
            <a:extLst>
              <a:ext uri="{FF2B5EF4-FFF2-40B4-BE49-F238E27FC236}">
                <a16:creationId xmlns:a16="http://schemas.microsoft.com/office/drawing/2014/main" id="{7D30AA9E-E208-1E18-A27C-A646855BE711}"/>
              </a:ext>
            </a:extLst>
          </p:cNvPr>
          <p:cNvSpPr>
            <a:spLocks noGrp="1"/>
          </p:cNvSpPr>
          <p:nvPr>
            <p:ph sz="quarter" idx="17" hasCustomPrompt="1"/>
          </p:nvPr>
        </p:nvSpPr>
        <p:spPr>
          <a:xfrm>
            <a:off x="7052733" y="-1"/>
            <a:ext cx="5139267" cy="6040968"/>
          </a:xfrm>
        </p:spPr>
        <p:txBody>
          <a:bodyPr anchor="ctr"/>
          <a:lstStyle>
            <a:lvl1pPr marL="0" indent="0" algn="ctr">
              <a:buNone/>
              <a:defRPr>
                <a:solidFill>
                  <a:schemeClr val="tx1"/>
                </a:solidFill>
                <a:latin typeface="+mn-lt"/>
              </a:defRPr>
            </a:lvl1pPr>
          </a:lstStyle>
          <a:p>
            <a:pPr lvl="0"/>
            <a:r>
              <a:rPr lang="en-GB" b="0" i="0" err="1">
                <a:solidFill>
                  <a:srgbClr val="D1D2D3"/>
                </a:solidFill>
                <a:effectLst/>
                <a:latin typeface="Slack-Lato"/>
              </a:rPr>
              <a:t>kuva</a:t>
            </a:r>
            <a:r>
              <a:rPr lang="en-GB" b="0" i="0">
                <a:solidFill>
                  <a:srgbClr val="D1D2D3"/>
                </a:solidFill>
                <a:effectLst/>
                <a:latin typeface="Slack-Lato"/>
              </a:rPr>
              <a:t>/</a:t>
            </a:r>
            <a:r>
              <a:rPr lang="en-GB" b="0" i="0" err="1">
                <a:solidFill>
                  <a:srgbClr val="D1D2D3"/>
                </a:solidFill>
                <a:effectLst/>
                <a:latin typeface="Slack-Lato"/>
              </a:rPr>
              <a:t>taulukkopaikka</a:t>
            </a:r>
            <a:endParaRPr lang="en-FI"/>
          </a:p>
        </p:txBody>
      </p:sp>
    </p:spTree>
    <p:extLst>
      <p:ext uri="{BB962C8B-B14F-4D97-AF65-F5344CB8AC3E}">
        <p14:creationId xmlns:p14="http://schemas.microsoft.com/office/powerpoint/2010/main" val="2857271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DA8663-BC8C-0B88-120C-C2B7BFEC8DDA}"/>
              </a:ext>
            </a:extLst>
          </p:cNvPr>
          <p:cNvSpPr/>
          <p:nvPr userDrawn="1"/>
        </p:nvSpPr>
        <p:spPr>
          <a:xfrm>
            <a:off x="0" y="0"/>
            <a:ext cx="12192000" cy="6858000"/>
          </a:xfrm>
          <a:prstGeom prst="rect">
            <a:avLst/>
          </a:prstGeom>
          <a:solidFill>
            <a:srgbClr val="3C2B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400">
              <a:solidFill>
                <a:schemeClr val="bg1"/>
              </a:solidFill>
            </a:endParaRPr>
          </a:p>
        </p:txBody>
      </p:sp>
      <p:sp>
        <p:nvSpPr>
          <p:cNvPr id="14" name="Title 1">
            <a:extLst>
              <a:ext uri="{FF2B5EF4-FFF2-40B4-BE49-F238E27FC236}">
                <a16:creationId xmlns:a16="http://schemas.microsoft.com/office/drawing/2014/main" id="{456EE12E-333A-1408-1758-B01EEA06A50A}"/>
              </a:ext>
            </a:extLst>
          </p:cNvPr>
          <p:cNvSpPr>
            <a:spLocks noGrp="1"/>
          </p:cNvSpPr>
          <p:nvPr>
            <p:ph type="ctrTitle"/>
          </p:nvPr>
        </p:nvSpPr>
        <p:spPr>
          <a:xfrm>
            <a:off x="385009" y="459214"/>
            <a:ext cx="5579921" cy="1082756"/>
          </a:xfrm>
        </p:spPr>
        <p:txBody>
          <a:bodyPr anchor="ctr">
            <a:noAutofit/>
          </a:bodyPr>
          <a:lstStyle>
            <a:lvl1pPr algn="l">
              <a:lnSpc>
                <a:spcPct val="100000"/>
              </a:lnSpc>
              <a:defRPr sz="3200" b="1" i="0">
                <a:solidFill>
                  <a:schemeClr val="bg1"/>
                </a:solidFill>
                <a:latin typeface="Arial" panose="020B0604020202020204" pitchFamily="34" charset="0"/>
                <a:cs typeface="Arial" panose="020B0604020202020204" pitchFamily="34" charset="0"/>
              </a:defRPr>
            </a:lvl1pPr>
          </a:lstStyle>
          <a:p>
            <a:r>
              <a:rPr lang="fi-FI"/>
              <a:t>Muokkaa perustyyl. napsautt.</a:t>
            </a:r>
            <a:endParaRPr lang="en-FI"/>
          </a:p>
        </p:txBody>
      </p:sp>
      <p:sp>
        <p:nvSpPr>
          <p:cNvPr id="2" name="Text Placeholder 3">
            <a:extLst>
              <a:ext uri="{FF2B5EF4-FFF2-40B4-BE49-F238E27FC236}">
                <a16:creationId xmlns:a16="http://schemas.microsoft.com/office/drawing/2014/main" id="{E9C31137-8D34-71B8-191D-EA0486427E7B}"/>
              </a:ext>
            </a:extLst>
          </p:cNvPr>
          <p:cNvSpPr>
            <a:spLocks noGrp="1"/>
          </p:cNvSpPr>
          <p:nvPr>
            <p:ph type="body" sz="quarter" idx="15" hasCustomPrompt="1"/>
          </p:nvPr>
        </p:nvSpPr>
        <p:spPr>
          <a:xfrm>
            <a:off x="385005" y="1824001"/>
            <a:ext cx="5579921" cy="4216967"/>
          </a:xfrm>
        </p:spPr>
        <p:txBody>
          <a:bodyPr>
            <a:normAutofit/>
          </a:bodyPr>
          <a:lstStyle>
            <a:lvl1pPr>
              <a:buClr>
                <a:schemeClr val="bg2"/>
              </a:buClr>
              <a:defRPr sz="2667" b="0" i="0">
                <a:solidFill>
                  <a:schemeClr val="bg1"/>
                </a:solidFill>
                <a:latin typeface="Arial" panose="020B0604020202020204" pitchFamily="34" charset="0"/>
                <a:cs typeface="Arial" panose="020B0604020202020204" pitchFamily="34" charset="0"/>
              </a:defRPr>
            </a:lvl1pPr>
            <a:lvl2pPr>
              <a:buClr>
                <a:srgbClr val="3C2B7C"/>
              </a:buClr>
              <a:defRPr sz="1600" b="0" i="0">
                <a:latin typeface="Arial" panose="020B0604020202020204" pitchFamily="34" charset="0"/>
                <a:cs typeface="Arial" panose="020B0604020202020204" pitchFamily="34" charset="0"/>
              </a:defRPr>
            </a:lvl2pPr>
            <a:lvl3pPr>
              <a:buClr>
                <a:srgbClr val="3C2B7C"/>
              </a:buClr>
              <a:defRPr sz="1467" b="0" i="0">
                <a:latin typeface="Arial" panose="020B0604020202020204" pitchFamily="34" charset="0"/>
                <a:cs typeface="Arial" panose="020B0604020202020204" pitchFamily="34" charset="0"/>
              </a:defRPr>
            </a:lvl3pPr>
            <a:lvl4pPr>
              <a:buClr>
                <a:srgbClr val="3C2B7C"/>
              </a:buClr>
              <a:defRPr sz="1400" b="0" i="0">
                <a:latin typeface="Arial" panose="020B0604020202020204" pitchFamily="34" charset="0"/>
                <a:cs typeface="Arial" panose="020B0604020202020204" pitchFamily="34" charset="0"/>
              </a:defRPr>
            </a:lvl4pPr>
            <a:lvl5pPr>
              <a:buClr>
                <a:srgbClr val="3C2B7C"/>
              </a:buClr>
              <a:defRPr sz="1400" b="0" i="0">
                <a:latin typeface="Arial" panose="020B0604020202020204" pitchFamily="34" charset="0"/>
                <a:cs typeface="Arial" panose="020B0604020202020204" pitchFamily="34" charset="0"/>
              </a:defRPr>
            </a:lvl5pPr>
          </a:lstStyle>
          <a:p>
            <a:pPr lvl="0"/>
            <a:r>
              <a:rPr lang="en-GB"/>
              <a:t>Click to add text</a:t>
            </a:r>
          </a:p>
        </p:txBody>
      </p:sp>
      <p:sp>
        <p:nvSpPr>
          <p:cNvPr id="4" name="Text Placeholder 14">
            <a:extLst>
              <a:ext uri="{FF2B5EF4-FFF2-40B4-BE49-F238E27FC236}">
                <a16:creationId xmlns:a16="http://schemas.microsoft.com/office/drawing/2014/main" id="{0713F29D-746E-DC08-9456-05E754A3B11D}"/>
              </a:ext>
            </a:extLst>
          </p:cNvPr>
          <p:cNvSpPr>
            <a:spLocks noGrp="1"/>
          </p:cNvSpPr>
          <p:nvPr>
            <p:ph type="body" sz="quarter" idx="10" hasCustomPrompt="1"/>
          </p:nvPr>
        </p:nvSpPr>
        <p:spPr>
          <a:xfrm>
            <a:off x="385009" y="6269657"/>
            <a:ext cx="5579921" cy="389376"/>
          </a:xfrm>
        </p:spPr>
        <p:txBody>
          <a:bodyPr anchor="ctr">
            <a:noAutofit/>
          </a:bodyPr>
          <a:lstStyle>
            <a:lvl1pPr marL="0" indent="0">
              <a:buNone/>
              <a:defRPr sz="1200" b="0" i="0">
                <a:solidFill>
                  <a:schemeClr val="bg1"/>
                </a:solidFill>
                <a:latin typeface="Arial" panose="020B0604020202020204" pitchFamily="34" charset="0"/>
                <a:cs typeface="Arial" panose="020B0604020202020204" pitchFamily="34" charset="0"/>
              </a:defRPr>
            </a:lvl1pPr>
          </a:lstStyle>
          <a:p>
            <a:r>
              <a:rPr lang="en-GB" err="1"/>
              <a:t>Varsinais-Suomen</a:t>
            </a:r>
            <a:r>
              <a:rPr lang="en-GB"/>
              <a:t> </a:t>
            </a:r>
            <a:r>
              <a:rPr lang="en-GB" err="1"/>
              <a:t>hyvinvointialue</a:t>
            </a:r>
            <a:r>
              <a:rPr lang="en-GB"/>
              <a:t> • </a:t>
            </a:r>
            <a:r>
              <a:rPr lang="en-GB" err="1"/>
              <a:t>Egentliga</a:t>
            </a:r>
            <a:r>
              <a:rPr lang="en-GB"/>
              <a:t> </a:t>
            </a:r>
            <a:r>
              <a:rPr lang="en-GB" err="1"/>
              <a:t>Finlands</a:t>
            </a:r>
            <a:r>
              <a:rPr lang="en-GB"/>
              <a:t> </a:t>
            </a:r>
            <a:r>
              <a:rPr lang="en-GB" err="1"/>
              <a:t>välfärdsområde</a:t>
            </a:r>
            <a:endParaRPr lang="en-FI"/>
          </a:p>
        </p:txBody>
      </p:sp>
      <p:pic>
        <p:nvPicPr>
          <p:cNvPr id="6" name="Picture 5" descr="Shape&#10;&#10;Description automatically generated">
            <a:extLst>
              <a:ext uri="{FF2B5EF4-FFF2-40B4-BE49-F238E27FC236}">
                <a16:creationId xmlns:a16="http://schemas.microsoft.com/office/drawing/2014/main" id="{20A79B07-E862-4617-B61A-1DCE3E2AE9B1}"/>
              </a:ext>
            </a:extLst>
          </p:cNvPr>
          <p:cNvPicPr>
            <a:picLocks noChangeAspect="1"/>
          </p:cNvPicPr>
          <p:nvPr userDrawn="1"/>
        </p:nvPicPr>
        <p:blipFill>
          <a:blip r:embed="rId2"/>
          <a:stretch>
            <a:fillRect/>
          </a:stretch>
        </p:blipFill>
        <p:spPr>
          <a:xfrm>
            <a:off x="6075967" y="459215"/>
            <a:ext cx="5868408" cy="5210563"/>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F00224EC-5F8B-C89D-EFFB-5A24506F589B}"/>
              </a:ext>
            </a:extLst>
          </p:cNvPr>
          <p:cNvPicPr>
            <a:picLocks noChangeAspect="1"/>
          </p:cNvPicPr>
          <p:nvPr userDrawn="1"/>
        </p:nvPicPr>
        <p:blipFill>
          <a:blip r:embed="rId3"/>
          <a:stretch>
            <a:fillRect/>
          </a:stretch>
        </p:blipFill>
        <p:spPr>
          <a:xfrm>
            <a:off x="10958400" y="6268800"/>
            <a:ext cx="980941" cy="388800"/>
          </a:xfrm>
          <a:prstGeom prst="rect">
            <a:avLst/>
          </a:prstGeom>
        </p:spPr>
      </p:pic>
    </p:spTree>
    <p:extLst>
      <p:ext uri="{BB962C8B-B14F-4D97-AF65-F5344CB8AC3E}">
        <p14:creationId xmlns:p14="http://schemas.microsoft.com/office/powerpoint/2010/main" val="22853843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D043F9-26D9-3FD4-2744-6C854E32340B}"/>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marL="0" marR="0" indent="0" algn="l" defTabSz="914377" rtl="0" eaLnBrk="1" fontAlgn="auto" latinLnBrk="0" hangingPunct="1">
              <a:lnSpc>
                <a:spcPct val="100000"/>
              </a:lnSpc>
              <a:spcBef>
                <a:spcPts val="0"/>
              </a:spcBef>
              <a:spcAft>
                <a:spcPts val="0"/>
              </a:spcAft>
              <a:buClrTx/>
              <a:buSzTx/>
              <a:buFontTx/>
              <a:buNone/>
              <a:tabLst/>
              <a:defRPr/>
            </a:pPr>
            <a:endParaRPr lang="en-FI" sz="4267" b="1" i="0">
              <a:latin typeface="Arial" panose="020B0604020202020204" pitchFamily="34" charset="0"/>
              <a:cs typeface="Arial" panose="020B0604020202020204" pitchFamily="34" charset="0"/>
            </a:endParaRPr>
          </a:p>
        </p:txBody>
      </p:sp>
      <p:pic>
        <p:nvPicPr>
          <p:cNvPr id="5" name="Picture 4" descr="A group of people posing for a photo&#10;&#10;Description automatically generated with medium confidence">
            <a:extLst>
              <a:ext uri="{FF2B5EF4-FFF2-40B4-BE49-F238E27FC236}">
                <a16:creationId xmlns:a16="http://schemas.microsoft.com/office/drawing/2014/main" id="{BF1EEF3B-F8F1-EA08-E410-5DFC9A922B1B}"/>
              </a:ext>
            </a:extLst>
          </p:cNvPr>
          <p:cNvPicPr>
            <a:picLocks noChangeAspect="1"/>
          </p:cNvPicPr>
          <p:nvPr userDrawn="1"/>
        </p:nvPicPr>
        <p:blipFill>
          <a:blip r:embed="rId2"/>
          <a:stretch>
            <a:fillRect/>
          </a:stretch>
        </p:blipFill>
        <p:spPr>
          <a:xfrm>
            <a:off x="4900824" y="363659"/>
            <a:ext cx="7088456" cy="5905999"/>
          </a:xfrm>
          <a:prstGeom prst="rect">
            <a:avLst/>
          </a:prstGeom>
        </p:spPr>
      </p:pic>
      <p:sp>
        <p:nvSpPr>
          <p:cNvPr id="7" name="Title 1">
            <a:extLst>
              <a:ext uri="{FF2B5EF4-FFF2-40B4-BE49-F238E27FC236}">
                <a16:creationId xmlns:a16="http://schemas.microsoft.com/office/drawing/2014/main" id="{8F8C021D-A927-1452-2101-4955460AF557}"/>
              </a:ext>
            </a:extLst>
          </p:cNvPr>
          <p:cNvSpPr>
            <a:spLocks noGrp="1"/>
          </p:cNvSpPr>
          <p:nvPr>
            <p:ph type="ctrTitle"/>
          </p:nvPr>
        </p:nvSpPr>
        <p:spPr>
          <a:xfrm>
            <a:off x="385011" y="3429000"/>
            <a:ext cx="5544152" cy="2387600"/>
          </a:xfrm>
        </p:spPr>
        <p:txBody>
          <a:bodyPr anchor="ctr">
            <a:normAutofit/>
          </a:bodyPr>
          <a:lstStyle>
            <a:lvl1pPr marL="0" marR="0" indent="0" algn="l" defTabSz="914377" rtl="0" eaLnBrk="1" fontAlgn="auto" latinLnBrk="0" hangingPunct="1">
              <a:lnSpc>
                <a:spcPct val="100000"/>
              </a:lnSpc>
              <a:spcBef>
                <a:spcPct val="0"/>
              </a:spcBef>
              <a:spcAft>
                <a:spcPts val="0"/>
              </a:spcAft>
              <a:buClrTx/>
              <a:buSzTx/>
              <a:buFontTx/>
              <a:buNone/>
              <a:tabLst/>
              <a:defRPr sz="4267" b="1" i="0">
                <a:solidFill>
                  <a:schemeClr val="bg1"/>
                </a:solidFill>
                <a:latin typeface="Arial" panose="020B0604020202020204" pitchFamily="34" charset="0"/>
                <a:cs typeface="Arial" panose="020B0604020202020204" pitchFamily="34" charset="0"/>
              </a:defRPr>
            </a:lvl1pPr>
          </a:lstStyle>
          <a:p>
            <a:r>
              <a:rPr lang="fi-FI"/>
              <a:t>Muokkaa perustyyl. napsautt.</a:t>
            </a:r>
            <a:endParaRPr lang="en-GB"/>
          </a:p>
        </p:txBody>
      </p:sp>
      <p:pic>
        <p:nvPicPr>
          <p:cNvPr id="2" name="Picture 1" descr="A picture containing text, clipart&#10;&#10;Description automatically generated">
            <a:extLst>
              <a:ext uri="{FF2B5EF4-FFF2-40B4-BE49-F238E27FC236}">
                <a16:creationId xmlns:a16="http://schemas.microsoft.com/office/drawing/2014/main" id="{11FBA719-349B-5C9B-9412-D886F8506B34}"/>
              </a:ext>
            </a:extLst>
          </p:cNvPr>
          <p:cNvPicPr>
            <a:picLocks noChangeAspect="1"/>
          </p:cNvPicPr>
          <p:nvPr userDrawn="1"/>
        </p:nvPicPr>
        <p:blipFill>
          <a:blip r:embed="rId3"/>
          <a:stretch>
            <a:fillRect/>
          </a:stretch>
        </p:blipFill>
        <p:spPr>
          <a:xfrm>
            <a:off x="10958400" y="6268800"/>
            <a:ext cx="980941" cy="388800"/>
          </a:xfrm>
          <a:prstGeom prst="rect">
            <a:avLst/>
          </a:prstGeom>
        </p:spPr>
      </p:pic>
    </p:spTree>
    <p:extLst>
      <p:ext uri="{BB962C8B-B14F-4D97-AF65-F5344CB8AC3E}">
        <p14:creationId xmlns:p14="http://schemas.microsoft.com/office/powerpoint/2010/main" val="4127602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p:txBody>
          <a:bodyPr/>
          <a:lstStyle/>
          <a:p>
            <a:fld id="{648A35AA-303D-47EB-AED1-0754C75196C6}" type="datetimeFigureOut">
              <a:rPr lang="fi-FI" smtClean="0"/>
              <a:t>13.5.2024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CF52159B-B617-4207-A58C-BA28ADB56F6A}" type="slidenum">
              <a:rPr lang="fi-FI" smtClean="0"/>
              <a:t>‹#›</a:t>
            </a:fld>
            <a:endParaRPr lang="fi-FI"/>
          </a:p>
        </p:txBody>
      </p:sp>
    </p:spTree>
    <p:extLst>
      <p:ext uri="{BB962C8B-B14F-4D97-AF65-F5344CB8AC3E}">
        <p14:creationId xmlns:p14="http://schemas.microsoft.com/office/powerpoint/2010/main" val="24817251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0" name="Picture 9" descr="A group of people posing for a photo&#10;&#10;Description automatically generated with medium confidence">
            <a:extLst>
              <a:ext uri="{FF2B5EF4-FFF2-40B4-BE49-F238E27FC236}">
                <a16:creationId xmlns:a16="http://schemas.microsoft.com/office/drawing/2014/main" id="{8CE14D94-8194-FD19-940B-6DBE5F2DEB59}"/>
              </a:ext>
            </a:extLst>
          </p:cNvPr>
          <p:cNvPicPr>
            <a:picLocks noChangeAspect="1"/>
          </p:cNvPicPr>
          <p:nvPr userDrawn="1"/>
        </p:nvPicPr>
        <p:blipFill>
          <a:blip r:embed="rId2"/>
          <a:stretch>
            <a:fillRect/>
          </a:stretch>
        </p:blipFill>
        <p:spPr>
          <a:xfrm>
            <a:off x="5056889" y="533276"/>
            <a:ext cx="6825073" cy="5686552"/>
          </a:xfrm>
          <a:prstGeom prst="rect">
            <a:avLst/>
          </a:prstGeom>
        </p:spPr>
      </p:pic>
      <p:sp>
        <p:nvSpPr>
          <p:cNvPr id="8" name="Rectangle 7">
            <a:extLst>
              <a:ext uri="{FF2B5EF4-FFF2-40B4-BE49-F238E27FC236}">
                <a16:creationId xmlns:a16="http://schemas.microsoft.com/office/drawing/2014/main" id="{F15DFC8A-14E2-9F7E-87D7-A3274FF21A23}"/>
              </a:ext>
            </a:extLst>
          </p:cNvPr>
          <p:cNvSpPr/>
          <p:nvPr userDrawn="1"/>
        </p:nvSpPr>
        <p:spPr>
          <a:xfrm>
            <a:off x="0" y="15904"/>
            <a:ext cx="12192000" cy="6858000"/>
          </a:xfrm>
          <a:prstGeom prst="rect">
            <a:avLst/>
          </a:prstGeom>
          <a:solidFill>
            <a:srgbClr val="3C2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400"/>
          </a:p>
        </p:txBody>
      </p:sp>
      <p:sp>
        <p:nvSpPr>
          <p:cNvPr id="2" name="Title 1">
            <a:extLst>
              <a:ext uri="{FF2B5EF4-FFF2-40B4-BE49-F238E27FC236}">
                <a16:creationId xmlns:a16="http://schemas.microsoft.com/office/drawing/2014/main" id="{87CA6D79-7EFC-E1F7-880B-D5568A10477F}"/>
              </a:ext>
            </a:extLst>
          </p:cNvPr>
          <p:cNvSpPr>
            <a:spLocks noGrp="1"/>
          </p:cNvSpPr>
          <p:nvPr>
            <p:ph type="ctrTitle"/>
          </p:nvPr>
        </p:nvSpPr>
        <p:spPr>
          <a:xfrm>
            <a:off x="385011" y="3429000"/>
            <a:ext cx="5544152" cy="2387600"/>
          </a:xfrm>
        </p:spPr>
        <p:txBody>
          <a:bodyPr anchor="ctr">
            <a:normAutofit/>
          </a:bodyPr>
          <a:lstStyle>
            <a:lvl1pPr marL="0" marR="0" indent="0" algn="l" defTabSz="914377" rtl="0" eaLnBrk="1" fontAlgn="auto" latinLnBrk="0" hangingPunct="1">
              <a:lnSpc>
                <a:spcPct val="100000"/>
              </a:lnSpc>
              <a:spcBef>
                <a:spcPct val="0"/>
              </a:spcBef>
              <a:spcAft>
                <a:spcPts val="0"/>
              </a:spcAft>
              <a:buClrTx/>
              <a:buSzTx/>
              <a:buFontTx/>
              <a:buNone/>
              <a:tabLst/>
              <a:defRPr sz="4267"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pic>
        <p:nvPicPr>
          <p:cNvPr id="3" name="Picture 2" descr="Varha - Varsinais-Suomen hyvinvointialue, Egentilga Finlands välfärdsområde ">
            <a:extLst>
              <a:ext uri="{FF2B5EF4-FFF2-40B4-BE49-F238E27FC236}">
                <a16:creationId xmlns:a16="http://schemas.microsoft.com/office/drawing/2014/main" id="{1954A9D1-5695-4485-B02C-4874622E8E21}"/>
              </a:ext>
            </a:extLst>
          </p:cNvPr>
          <p:cNvPicPr>
            <a:picLocks noChangeAspect="1"/>
          </p:cNvPicPr>
          <p:nvPr userDrawn="1"/>
        </p:nvPicPr>
        <p:blipFill>
          <a:blip r:embed="rId3"/>
          <a:stretch>
            <a:fillRect/>
          </a:stretch>
        </p:blipFill>
        <p:spPr>
          <a:xfrm>
            <a:off x="385009" y="369839"/>
            <a:ext cx="2304892" cy="689908"/>
          </a:xfrm>
          <a:prstGeom prst="rect">
            <a:avLst/>
          </a:prstGeom>
        </p:spPr>
      </p:pic>
      <p:sp>
        <p:nvSpPr>
          <p:cNvPr id="5" name="TextBox 4">
            <a:extLst>
              <a:ext uri="{FF2B5EF4-FFF2-40B4-BE49-F238E27FC236}">
                <a16:creationId xmlns:a16="http://schemas.microsoft.com/office/drawing/2014/main" id="{0C2167A8-7B60-BD1D-2753-33351AFBA9E1}"/>
              </a:ext>
            </a:extLst>
          </p:cNvPr>
          <p:cNvSpPr txBox="1"/>
          <p:nvPr userDrawn="1"/>
        </p:nvSpPr>
        <p:spPr>
          <a:xfrm>
            <a:off x="349242" y="6301674"/>
            <a:ext cx="5579921" cy="276999"/>
          </a:xfrm>
          <a:prstGeom prst="rect">
            <a:avLst/>
          </a:prstGeom>
          <a:noFill/>
        </p:spPr>
        <p:txBody>
          <a:bodyPr wrap="square" rtlCol="0">
            <a:spAutoFit/>
          </a:bodyPr>
          <a:lstStyle/>
          <a:p>
            <a:r>
              <a:rPr lang="en-GB" sz="1200" b="0" i="0" dirty="0" err="1">
                <a:solidFill>
                  <a:schemeClr val="bg1"/>
                </a:solidFill>
                <a:latin typeface="Arial" panose="020B0604020202020204" pitchFamily="34" charset="0"/>
                <a:cs typeface="Arial" panose="020B0604020202020204" pitchFamily="34" charset="0"/>
              </a:rPr>
              <a:t>Varsinais-Suomen</a:t>
            </a:r>
            <a:r>
              <a:rPr lang="en-GB" sz="1200" b="0" i="0" dirty="0">
                <a:solidFill>
                  <a:schemeClr val="bg1"/>
                </a:solidFill>
                <a:latin typeface="Arial" panose="020B0604020202020204" pitchFamily="34" charset="0"/>
                <a:cs typeface="Arial" panose="020B0604020202020204" pitchFamily="34" charset="0"/>
              </a:rPr>
              <a:t> </a:t>
            </a:r>
            <a:r>
              <a:rPr lang="en-GB" sz="1200" b="0" i="0" dirty="0" err="1">
                <a:solidFill>
                  <a:schemeClr val="bg1"/>
                </a:solidFill>
                <a:latin typeface="Arial" panose="020B0604020202020204" pitchFamily="34" charset="0"/>
                <a:cs typeface="Arial" panose="020B0604020202020204" pitchFamily="34" charset="0"/>
              </a:rPr>
              <a:t>hyvinvointialue</a:t>
            </a:r>
            <a:r>
              <a:rPr lang="en-GB" sz="1200" b="0" i="0" dirty="0">
                <a:solidFill>
                  <a:schemeClr val="bg1"/>
                </a:solidFill>
                <a:latin typeface="Arial" panose="020B0604020202020204" pitchFamily="34" charset="0"/>
                <a:cs typeface="Arial" panose="020B0604020202020204" pitchFamily="34" charset="0"/>
              </a:rPr>
              <a:t> • </a:t>
            </a:r>
            <a:r>
              <a:rPr lang="en-GB" sz="1200" b="0" i="0" dirty="0" err="1">
                <a:solidFill>
                  <a:schemeClr val="bg1"/>
                </a:solidFill>
                <a:latin typeface="Arial" panose="020B0604020202020204" pitchFamily="34" charset="0"/>
                <a:cs typeface="Arial" panose="020B0604020202020204" pitchFamily="34" charset="0"/>
              </a:rPr>
              <a:t>Egentliga</a:t>
            </a:r>
            <a:r>
              <a:rPr lang="en-GB" sz="1200" b="0" i="0" dirty="0">
                <a:solidFill>
                  <a:schemeClr val="bg1"/>
                </a:solidFill>
                <a:latin typeface="Arial" panose="020B0604020202020204" pitchFamily="34" charset="0"/>
                <a:cs typeface="Arial" panose="020B0604020202020204" pitchFamily="34" charset="0"/>
              </a:rPr>
              <a:t> </a:t>
            </a:r>
            <a:r>
              <a:rPr lang="en-GB" sz="1200" b="0" i="0" dirty="0" err="1">
                <a:solidFill>
                  <a:schemeClr val="bg1"/>
                </a:solidFill>
                <a:latin typeface="Arial" panose="020B0604020202020204" pitchFamily="34" charset="0"/>
                <a:cs typeface="Arial" panose="020B0604020202020204" pitchFamily="34" charset="0"/>
              </a:rPr>
              <a:t>Finlands</a:t>
            </a:r>
            <a:r>
              <a:rPr lang="en-GB" sz="1200" b="0" i="0" dirty="0">
                <a:solidFill>
                  <a:schemeClr val="bg1"/>
                </a:solidFill>
                <a:latin typeface="Arial" panose="020B0604020202020204" pitchFamily="34" charset="0"/>
                <a:cs typeface="Arial" panose="020B0604020202020204" pitchFamily="34" charset="0"/>
              </a:rPr>
              <a:t> </a:t>
            </a:r>
            <a:r>
              <a:rPr lang="en-GB" sz="1200" b="0" i="0" dirty="0" err="1">
                <a:solidFill>
                  <a:schemeClr val="bg1"/>
                </a:solidFill>
                <a:latin typeface="Arial" panose="020B0604020202020204" pitchFamily="34" charset="0"/>
                <a:cs typeface="Arial" panose="020B0604020202020204" pitchFamily="34" charset="0"/>
              </a:rPr>
              <a:t>välfärdsområde</a:t>
            </a:r>
            <a:endParaRPr lang="en-FI" sz="1200" b="0" i="0" dirty="0">
              <a:solidFill>
                <a:schemeClr val="bg1"/>
              </a:solidFill>
              <a:latin typeface="Arial" panose="020B0604020202020204" pitchFamily="34" charset="0"/>
              <a:cs typeface="Arial" panose="020B0604020202020204" pitchFamily="34" charset="0"/>
            </a:endParaRPr>
          </a:p>
        </p:txBody>
      </p:sp>
      <p:pic>
        <p:nvPicPr>
          <p:cNvPr id="4" name="Kuva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2747" y="453532"/>
            <a:ext cx="6924235" cy="5766297"/>
          </a:xfrm>
          <a:prstGeom prst="rect">
            <a:avLst/>
          </a:prstGeom>
        </p:spPr>
      </p:pic>
    </p:spTree>
    <p:extLst>
      <p:ext uri="{BB962C8B-B14F-4D97-AF65-F5344CB8AC3E}">
        <p14:creationId xmlns:p14="http://schemas.microsoft.com/office/powerpoint/2010/main" val="2783059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5DFC8A-14E2-9F7E-87D7-A3274FF21A23}"/>
              </a:ext>
            </a:extLst>
          </p:cNvPr>
          <p:cNvSpPr/>
          <p:nvPr userDrawn="1"/>
        </p:nvSpPr>
        <p:spPr>
          <a:xfrm>
            <a:off x="0" y="0"/>
            <a:ext cx="12192000" cy="6858000"/>
          </a:xfrm>
          <a:prstGeom prst="rect">
            <a:avLst/>
          </a:prstGeom>
          <a:solidFill>
            <a:srgbClr val="3C2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400"/>
          </a:p>
        </p:txBody>
      </p:sp>
      <p:sp>
        <p:nvSpPr>
          <p:cNvPr id="2" name="Title 1">
            <a:extLst>
              <a:ext uri="{FF2B5EF4-FFF2-40B4-BE49-F238E27FC236}">
                <a16:creationId xmlns:a16="http://schemas.microsoft.com/office/drawing/2014/main" id="{87CA6D79-7EFC-E1F7-880B-D5568A10477F}"/>
              </a:ext>
            </a:extLst>
          </p:cNvPr>
          <p:cNvSpPr>
            <a:spLocks noGrp="1"/>
          </p:cNvSpPr>
          <p:nvPr>
            <p:ph type="ctrTitle"/>
          </p:nvPr>
        </p:nvSpPr>
        <p:spPr>
          <a:xfrm>
            <a:off x="385011" y="2765073"/>
            <a:ext cx="9144000" cy="2387600"/>
          </a:xfrm>
        </p:spPr>
        <p:txBody>
          <a:bodyPr anchor="ctr">
            <a:normAutofit/>
          </a:bodyPr>
          <a:lstStyle>
            <a:lvl1pPr algn="l">
              <a:lnSpc>
                <a:spcPct val="100000"/>
              </a:lnSpc>
              <a:defRPr sz="5333" b="1" i="0">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FI"/>
          </a:p>
        </p:txBody>
      </p:sp>
      <p:pic>
        <p:nvPicPr>
          <p:cNvPr id="3" name="Picture 2" descr="Varha - Varsinais-Suomen hyvinvointialue, Egentilga Finlands välfärdsområde ">
            <a:extLst>
              <a:ext uri="{FF2B5EF4-FFF2-40B4-BE49-F238E27FC236}">
                <a16:creationId xmlns:a16="http://schemas.microsoft.com/office/drawing/2014/main" id="{3244DE5C-CE17-9ADB-F8FD-247393D25B51}"/>
              </a:ext>
            </a:extLst>
          </p:cNvPr>
          <p:cNvPicPr>
            <a:picLocks noChangeAspect="1"/>
          </p:cNvPicPr>
          <p:nvPr userDrawn="1"/>
        </p:nvPicPr>
        <p:blipFill>
          <a:blip r:embed="rId2"/>
          <a:stretch>
            <a:fillRect/>
          </a:stretch>
        </p:blipFill>
        <p:spPr>
          <a:xfrm>
            <a:off x="385009" y="369839"/>
            <a:ext cx="2304892" cy="689908"/>
          </a:xfrm>
          <a:prstGeom prst="rect">
            <a:avLst/>
          </a:prstGeom>
        </p:spPr>
      </p:pic>
      <p:sp>
        <p:nvSpPr>
          <p:cNvPr id="5" name="TextBox 4">
            <a:extLst>
              <a:ext uri="{FF2B5EF4-FFF2-40B4-BE49-F238E27FC236}">
                <a16:creationId xmlns:a16="http://schemas.microsoft.com/office/drawing/2014/main" id="{5CD2D5F3-79D0-35B1-2B19-11E970AE5BC3}"/>
              </a:ext>
            </a:extLst>
          </p:cNvPr>
          <p:cNvSpPr txBox="1"/>
          <p:nvPr userDrawn="1"/>
        </p:nvSpPr>
        <p:spPr>
          <a:xfrm>
            <a:off x="349242" y="6301674"/>
            <a:ext cx="5579921" cy="276999"/>
          </a:xfrm>
          <a:prstGeom prst="rect">
            <a:avLst/>
          </a:prstGeom>
          <a:noFill/>
        </p:spPr>
        <p:txBody>
          <a:bodyPr wrap="square" rtlCol="0">
            <a:spAutoFit/>
          </a:bodyPr>
          <a:lstStyle/>
          <a:p>
            <a:r>
              <a:rPr lang="en-GB" sz="1200" b="0" i="0" dirty="0" err="1">
                <a:solidFill>
                  <a:schemeClr val="bg1"/>
                </a:solidFill>
                <a:latin typeface="Arial" panose="020B0604020202020204" pitchFamily="34" charset="0"/>
                <a:cs typeface="Arial" panose="020B0604020202020204" pitchFamily="34" charset="0"/>
              </a:rPr>
              <a:t>Varsinais-Suomen</a:t>
            </a:r>
            <a:r>
              <a:rPr lang="en-GB" sz="1200" b="0" i="0" dirty="0">
                <a:solidFill>
                  <a:schemeClr val="bg1"/>
                </a:solidFill>
                <a:latin typeface="Arial" panose="020B0604020202020204" pitchFamily="34" charset="0"/>
                <a:cs typeface="Arial" panose="020B0604020202020204" pitchFamily="34" charset="0"/>
              </a:rPr>
              <a:t> </a:t>
            </a:r>
            <a:r>
              <a:rPr lang="en-GB" sz="1200" b="0" i="0" dirty="0" err="1">
                <a:solidFill>
                  <a:schemeClr val="bg1"/>
                </a:solidFill>
                <a:latin typeface="Arial" panose="020B0604020202020204" pitchFamily="34" charset="0"/>
                <a:cs typeface="Arial" panose="020B0604020202020204" pitchFamily="34" charset="0"/>
              </a:rPr>
              <a:t>hyvinvointialue</a:t>
            </a:r>
            <a:r>
              <a:rPr lang="en-GB" sz="1200" b="0" i="0" dirty="0">
                <a:solidFill>
                  <a:schemeClr val="bg1"/>
                </a:solidFill>
                <a:latin typeface="Arial" panose="020B0604020202020204" pitchFamily="34" charset="0"/>
                <a:cs typeface="Arial" panose="020B0604020202020204" pitchFamily="34" charset="0"/>
              </a:rPr>
              <a:t> • </a:t>
            </a:r>
            <a:r>
              <a:rPr lang="en-GB" sz="1200" b="0" i="0" dirty="0" err="1">
                <a:solidFill>
                  <a:schemeClr val="bg1"/>
                </a:solidFill>
                <a:latin typeface="Arial" panose="020B0604020202020204" pitchFamily="34" charset="0"/>
                <a:cs typeface="Arial" panose="020B0604020202020204" pitchFamily="34" charset="0"/>
              </a:rPr>
              <a:t>Egentliga</a:t>
            </a:r>
            <a:r>
              <a:rPr lang="en-GB" sz="1200" b="0" i="0" dirty="0">
                <a:solidFill>
                  <a:schemeClr val="bg1"/>
                </a:solidFill>
                <a:latin typeface="Arial" panose="020B0604020202020204" pitchFamily="34" charset="0"/>
                <a:cs typeface="Arial" panose="020B0604020202020204" pitchFamily="34" charset="0"/>
              </a:rPr>
              <a:t> </a:t>
            </a:r>
            <a:r>
              <a:rPr lang="en-GB" sz="1200" b="0" i="0" dirty="0" err="1">
                <a:solidFill>
                  <a:schemeClr val="bg1"/>
                </a:solidFill>
                <a:latin typeface="Arial" panose="020B0604020202020204" pitchFamily="34" charset="0"/>
                <a:cs typeface="Arial" panose="020B0604020202020204" pitchFamily="34" charset="0"/>
              </a:rPr>
              <a:t>Finlands</a:t>
            </a:r>
            <a:r>
              <a:rPr lang="en-GB" sz="1200" b="0" i="0" dirty="0">
                <a:solidFill>
                  <a:schemeClr val="bg1"/>
                </a:solidFill>
                <a:latin typeface="Arial" panose="020B0604020202020204" pitchFamily="34" charset="0"/>
                <a:cs typeface="Arial" panose="020B0604020202020204" pitchFamily="34" charset="0"/>
              </a:rPr>
              <a:t> </a:t>
            </a:r>
            <a:r>
              <a:rPr lang="en-GB" sz="1200" b="0" i="0" dirty="0" err="1">
                <a:solidFill>
                  <a:schemeClr val="bg1"/>
                </a:solidFill>
                <a:latin typeface="Arial" panose="020B0604020202020204" pitchFamily="34" charset="0"/>
                <a:cs typeface="Arial" panose="020B0604020202020204" pitchFamily="34" charset="0"/>
              </a:rPr>
              <a:t>välfärdsområde</a:t>
            </a:r>
            <a:endParaRPr lang="en-FI" sz="120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25996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56EE12E-333A-1408-1758-B01EEA06A50A}"/>
              </a:ext>
            </a:extLst>
          </p:cNvPr>
          <p:cNvSpPr>
            <a:spLocks noGrp="1"/>
          </p:cNvSpPr>
          <p:nvPr>
            <p:ph type="ctrTitle"/>
          </p:nvPr>
        </p:nvSpPr>
        <p:spPr>
          <a:xfrm>
            <a:off x="385007" y="459214"/>
            <a:ext cx="11468100" cy="1082756"/>
          </a:xfrm>
        </p:spPr>
        <p:txBody>
          <a:bodyPr anchor="ctr">
            <a:noAutofit/>
          </a:bodyPr>
          <a:lstStyle>
            <a:lvl1pPr algn="l">
              <a:lnSpc>
                <a:spcPct val="100000"/>
              </a:lnSpc>
              <a:defRPr sz="3200" b="1" i="0">
                <a:solidFill>
                  <a:srgbClr val="3C2B7C"/>
                </a:solidFill>
                <a:latin typeface="Arial" panose="020B0604020202020204" pitchFamily="34" charset="0"/>
                <a:cs typeface="Arial" panose="020B0604020202020204" pitchFamily="34" charset="0"/>
              </a:defRPr>
            </a:lvl1pPr>
          </a:lstStyle>
          <a:p>
            <a:r>
              <a:rPr lang="en-GB"/>
              <a:t>Click to edit Master title style</a:t>
            </a:r>
            <a:endParaRPr lang="en-FI"/>
          </a:p>
        </p:txBody>
      </p:sp>
      <p:pic>
        <p:nvPicPr>
          <p:cNvPr id="6" name="Picture 5" descr="Varha logo">
            <a:extLst>
              <a:ext uri="{FF2B5EF4-FFF2-40B4-BE49-F238E27FC236}">
                <a16:creationId xmlns:a16="http://schemas.microsoft.com/office/drawing/2014/main" id="{7E6651AA-666B-8440-4B97-317739951C85}"/>
              </a:ext>
            </a:extLst>
          </p:cNvPr>
          <p:cNvPicPr>
            <a:picLocks noChangeAspect="1"/>
          </p:cNvPicPr>
          <p:nvPr userDrawn="1"/>
        </p:nvPicPr>
        <p:blipFill>
          <a:blip r:embed="rId2"/>
          <a:stretch>
            <a:fillRect/>
          </a:stretch>
        </p:blipFill>
        <p:spPr>
          <a:xfrm>
            <a:off x="10959354" y="6269152"/>
            <a:ext cx="982391" cy="389376"/>
          </a:xfrm>
          <a:prstGeom prst="rect">
            <a:avLst/>
          </a:prstGeom>
        </p:spPr>
      </p:pic>
      <p:sp>
        <p:nvSpPr>
          <p:cNvPr id="3" name="Text Placeholder 3">
            <a:extLst>
              <a:ext uri="{FF2B5EF4-FFF2-40B4-BE49-F238E27FC236}">
                <a16:creationId xmlns:a16="http://schemas.microsoft.com/office/drawing/2014/main" id="{A83E7AB3-CAA3-1A7D-4864-370F10054644}"/>
              </a:ext>
            </a:extLst>
          </p:cNvPr>
          <p:cNvSpPr>
            <a:spLocks noGrp="1"/>
          </p:cNvSpPr>
          <p:nvPr>
            <p:ph type="body" sz="quarter" idx="14" hasCustomPrompt="1"/>
          </p:nvPr>
        </p:nvSpPr>
        <p:spPr>
          <a:xfrm>
            <a:off x="385005" y="1824001"/>
            <a:ext cx="11479617" cy="4279900"/>
          </a:xfrm>
        </p:spPr>
        <p:txBody>
          <a:bodyPr>
            <a:normAutofit/>
          </a:bodyPr>
          <a:lstStyle>
            <a:lvl1pPr>
              <a:buClr>
                <a:schemeClr val="bg2"/>
              </a:buClr>
              <a:defRPr sz="2667" b="0" i="0">
                <a:latin typeface="Arial" panose="020B0604020202020204" pitchFamily="34" charset="0"/>
                <a:cs typeface="Arial" panose="020B0604020202020204" pitchFamily="34" charset="0"/>
              </a:defRPr>
            </a:lvl1pPr>
            <a:lvl2pPr>
              <a:buClr>
                <a:srgbClr val="3C2B7C"/>
              </a:buClr>
              <a:defRPr sz="1600" b="0" i="0">
                <a:latin typeface="Arial" panose="020B0604020202020204" pitchFamily="34" charset="0"/>
                <a:cs typeface="Arial" panose="020B0604020202020204" pitchFamily="34" charset="0"/>
              </a:defRPr>
            </a:lvl2pPr>
            <a:lvl3pPr>
              <a:buClr>
                <a:srgbClr val="3C2B7C"/>
              </a:buClr>
              <a:defRPr sz="1467" b="0" i="0">
                <a:latin typeface="Arial" panose="020B0604020202020204" pitchFamily="34" charset="0"/>
                <a:cs typeface="Arial" panose="020B0604020202020204" pitchFamily="34" charset="0"/>
              </a:defRPr>
            </a:lvl3pPr>
            <a:lvl4pPr>
              <a:buClr>
                <a:srgbClr val="3C2B7C"/>
              </a:buClr>
              <a:defRPr sz="1400" b="0" i="0">
                <a:latin typeface="Arial" panose="020B0604020202020204" pitchFamily="34" charset="0"/>
                <a:cs typeface="Arial" panose="020B0604020202020204" pitchFamily="34" charset="0"/>
              </a:defRPr>
            </a:lvl4pPr>
            <a:lvl5pPr>
              <a:buClr>
                <a:srgbClr val="3C2B7C"/>
              </a:buClr>
              <a:defRPr sz="1400" b="0" i="0">
                <a:latin typeface="Arial" panose="020B0604020202020204" pitchFamily="34" charset="0"/>
                <a:cs typeface="Arial" panose="020B0604020202020204" pitchFamily="34" charset="0"/>
              </a:defRPr>
            </a:lvl5pPr>
          </a:lstStyle>
          <a:p>
            <a:pPr lvl="0"/>
            <a:r>
              <a:rPr lang="en-GB" dirty="0"/>
              <a:t>Click to add text</a:t>
            </a:r>
          </a:p>
        </p:txBody>
      </p:sp>
      <p:sp>
        <p:nvSpPr>
          <p:cNvPr id="2" name="TextBox 1">
            <a:extLst>
              <a:ext uri="{FF2B5EF4-FFF2-40B4-BE49-F238E27FC236}">
                <a16:creationId xmlns:a16="http://schemas.microsoft.com/office/drawing/2014/main" id="{58B0C437-2B09-A68F-0773-21F9212077D7}"/>
              </a:ext>
            </a:extLst>
          </p:cNvPr>
          <p:cNvSpPr txBox="1"/>
          <p:nvPr userDrawn="1"/>
        </p:nvSpPr>
        <p:spPr>
          <a:xfrm>
            <a:off x="349242" y="6301674"/>
            <a:ext cx="5579921" cy="276999"/>
          </a:xfrm>
          <a:prstGeom prst="rect">
            <a:avLst/>
          </a:prstGeom>
          <a:noFill/>
        </p:spPr>
        <p:txBody>
          <a:bodyPr wrap="square" rtlCol="0">
            <a:spAutoFit/>
          </a:bodyPr>
          <a:lstStyle/>
          <a:p>
            <a:r>
              <a:rPr lang="en-GB" sz="1200" b="0" i="0" dirty="0" err="1">
                <a:solidFill>
                  <a:schemeClr val="tx1"/>
                </a:solidFill>
                <a:latin typeface="Arial" panose="020B0604020202020204" pitchFamily="34" charset="0"/>
                <a:cs typeface="Arial" panose="020B0604020202020204" pitchFamily="34" charset="0"/>
              </a:rPr>
              <a:t>Varsinais-Suomen</a:t>
            </a:r>
            <a:r>
              <a:rPr lang="en-GB" sz="1200" b="0" i="0" dirty="0">
                <a:solidFill>
                  <a:schemeClr val="tx1"/>
                </a:solidFill>
                <a:latin typeface="Arial" panose="020B0604020202020204" pitchFamily="34" charset="0"/>
                <a:cs typeface="Arial" panose="020B0604020202020204" pitchFamily="34" charset="0"/>
              </a:rPr>
              <a:t> </a:t>
            </a:r>
            <a:r>
              <a:rPr lang="en-GB" sz="1200" b="0" i="0" dirty="0" err="1">
                <a:solidFill>
                  <a:schemeClr val="tx1"/>
                </a:solidFill>
                <a:latin typeface="Arial" panose="020B0604020202020204" pitchFamily="34" charset="0"/>
                <a:cs typeface="Arial" panose="020B0604020202020204" pitchFamily="34" charset="0"/>
              </a:rPr>
              <a:t>hyvinvointialue</a:t>
            </a:r>
            <a:r>
              <a:rPr lang="en-GB" sz="1200" b="0" i="0" dirty="0">
                <a:solidFill>
                  <a:schemeClr val="tx1"/>
                </a:solidFill>
                <a:latin typeface="Arial" panose="020B0604020202020204" pitchFamily="34" charset="0"/>
                <a:cs typeface="Arial" panose="020B0604020202020204" pitchFamily="34" charset="0"/>
              </a:rPr>
              <a:t> • </a:t>
            </a:r>
            <a:r>
              <a:rPr lang="en-GB" sz="1200" b="0" i="0" dirty="0" err="1">
                <a:solidFill>
                  <a:schemeClr val="tx1"/>
                </a:solidFill>
                <a:latin typeface="Arial" panose="020B0604020202020204" pitchFamily="34" charset="0"/>
                <a:cs typeface="Arial" panose="020B0604020202020204" pitchFamily="34" charset="0"/>
              </a:rPr>
              <a:t>Egentliga</a:t>
            </a:r>
            <a:r>
              <a:rPr lang="en-GB" sz="1200" b="0" i="0" dirty="0">
                <a:solidFill>
                  <a:schemeClr val="tx1"/>
                </a:solidFill>
                <a:latin typeface="Arial" panose="020B0604020202020204" pitchFamily="34" charset="0"/>
                <a:cs typeface="Arial" panose="020B0604020202020204" pitchFamily="34" charset="0"/>
              </a:rPr>
              <a:t> </a:t>
            </a:r>
            <a:r>
              <a:rPr lang="en-GB" sz="1200" b="0" i="0" dirty="0" err="1">
                <a:solidFill>
                  <a:schemeClr val="tx1"/>
                </a:solidFill>
                <a:latin typeface="Arial" panose="020B0604020202020204" pitchFamily="34" charset="0"/>
                <a:cs typeface="Arial" panose="020B0604020202020204" pitchFamily="34" charset="0"/>
              </a:rPr>
              <a:t>Finlands</a:t>
            </a:r>
            <a:r>
              <a:rPr lang="en-GB" sz="1200" b="0" i="0" dirty="0">
                <a:solidFill>
                  <a:schemeClr val="tx1"/>
                </a:solidFill>
                <a:latin typeface="Arial" panose="020B0604020202020204" pitchFamily="34" charset="0"/>
                <a:cs typeface="Arial" panose="020B0604020202020204" pitchFamily="34" charset="0"/>
              </a:rPr>
              <a:t> </a:t>
            </a:r>
            <a:r>
              <a:rPr lang="en-GB" sz="1200" b="0" i="0" dirty="0" err="1">
                <a:solidFill>
                  <a:schemeClr val="tx1"/>
                </a:solidFill>
                <a:latin typeface="Arial" panose="020B0604020202020204" pitchFamily="34" charset="0"/>
                <a:cs typeface="Arial" panose="020B0604020202020204" pitchFamily="34" charset="0"/>
              </a:rPr>
              <a:t>välfärdsområde</a:t>
            </a:r>
            <a:endParaRPr lang="en-FI" sz="1200" b="0" i="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800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56EE12E-333A-1408-1758-B01EEA06A50A}"/>
              </a:ext>
            </a:extLst>
          </p:cNvPr>
          <p:cNvSpPr>
            <a:spLocks noGrp="1"/>
          </p:cNvSpPr>
          <p:nvPr>
            <p:ph type="ctrTitle"/>
          </p:nvPr>
        </p:nvSpPr>
        <p:spPr>
          <a:xfrm>
            <a:off x="385007" y="459214"/>
            <a:ext cx="11468100" cy="1082756"/>
          </a:xfrm>
        </p:spPr>
        <p:txBody>
          <a:bodyPr anchor="ctr">
            <a:noAutofit/>
          </a:bodyPr>
          <a:lstStyle>
            <a:lvl1pPr algn="l">
              <a:lnSpc>
                <a:spcPct val="100000"/>
              </a:lnSpc>
              <a:defRPr sz="3200" b="1" i="0">
                <a:solidFill>
                  <a:srgbClr val="3C2B7C"/>
                </a:solidFill>
                <a:latin typeface="Arial" panose="020B0604020202020204" pitchFamily="34" charset="0"/>
                <a:cs typeface="Arial" panose="020B0604020202020204" pitchFamily="34" charset="0"/>
              </a:defRPr>
            </a:lvl1pPr>
          </a:lstStyle>
          <a:p>
            <a:r>
              <a:rPr lang="en-GB"/>
              <a:t>Click to edit Master title style</a:t>
            </a:r>
            <a:endParaRPr lang="en-FI" dirty="0"/>
          </a:p>
        </p:txBody>
      </p:sp>
      <p:pic>
        <p:nvPicPr>
          <p:cNvPr id="6" name="Picture 5" descr="Varha logo">
            <a:extLst>
              <a:ext uri="{FF2B5EF4-FFF2-40B4-BE49-F238E27FC236}">
                <a16:creationId xmlns:a16="http://schemas.microsoft.com/office/drawing/2014/main" id="{7E6651AA-666B-8440-4B97-317739951C85}"/>
              </a:ext>
            </a:extLst>
          </p:cNvPr>
          <p:cNvPicPr>
            <a:picLocks noChangeAspect="1"/>
          </p:cNvPicPr>
          <p:nvPr userDrawn="1"/>
        </p:nvPicPr>
        <p:blipFill>
          <a:blip r:embed="rId2"/>
          <a:stretch>
            <a:fillRect/>
          </a:stretch>
        </p:blipFill>
        <p:spPr>
          <a:xfrm>
            <a:off x="10959354" y="6269152"/>
            <a:ext cx="982391" cy="389376"/>
          </a:xfrm>
          <a:prstGeom prst="rect">
            <a:avLst/>
          </a:prstGeom>
        </p:spPr>
      </p:pic>
      <p:sp>
        <p:nvSpPr>
          <p:cNvPr id="2" name="Text Placeholder 4">
            <a:extLst>
              <a:ext uri="{FF2B5EF4-FFF2-40B4-BE49-F238E27FC236}">
                <a16:creationId xmlns:a16="http://schemas.microsoft.com/office/drawing/2014/main" id="{2D502719-5FAF-7F13-0BB7-A332466DB372}"/>
              </a:ext>
            </a:extLst>
          </p:cNvPr>
          <p:cNvSpPr>
            <a:spLocks noGrp="1"/>
          </p:cNvSpPr>
          <p:nvPr>
            <p:ph type="body" sz="quarter" idx="12" hasCustomPrompt="1"/>
          </p:nvPr>
        </p:nvSpPr>
        <p:spPr>
          <a:xfrm>
            <a:off x="6273185" y="1828799"/>
            <a:ext cx="5579923" cy="4159956"/>
          </a:xfrm>
        </p:spPr>
        <p:txBody>
          <a:bodyPr>
            <a:normAutofit/>
          </a:bodyPr>
          <a:lstStyle>
            <a:lvl1pPr marL="0" indent="0">
              <a:buClr>
                <a:schemeClr val="bg2"/>
              </a:buClr>
              <a:buNone/>
              <a:defRPr sz="2667" b="0" i="0">
                <a:solidFill>
                  <a:schemeClr val="tx1"/>
                </a:solidFill>
                <a:latin typeface="Arial" panose="020B0604020202020204" pitchFamily="34" charset="0"/>
                <a:cs typeface="Arial" panose="020B0604020202020204" pitchFamily="34" charset="0"/>
              </a:defRPr>
            </a:lvl1pPr>
            <a:lvl2pPr>
              <a:buClr>
                <a:srgbClr val="3C2B7C"/>
              </a:buClr>
              <a:defRPr b="0" i="0">
                <a:latin typeface="Arial" panose="020B0604020202020204" pitchFamily="34" charset="0"/>
                <a:cs typeface="Arial" panose="020B0604020202020204" pitchFamily="34" charset="0"/>
              </a:defRPr>
            </a:lvl2pPr>
            <a:lvl3pPr>
              <a:buClr>
                <a:srgbClr val="3C2B7C"/>
              </a:buClr>
              <a:defRPr b="0" i="0">
                <a:latin typeface="Arial" panose="020B0604020202020204" pitchFamily="34" charset="0"/>
                <a:cs typeface="Arial" panose="020B0604020202020204" pitchFamily="34" charset="0"/>
              </a:defRPr>
            </a:lvl3pPr>
            <a:lvl4pPr>
              <a:buClr>
                <a:srgbClr val="3C2B7C"/>
              </a:buClr>
              <a:defRPr b="0" i="0">
                <a:latin typeface="Arial" panose="020B0604020202020204" pitchFamily="34" charset="0"/>
                <a:cs typeface="Arial" panose="020B0604020202020204" pitchFamily="34" charset="0"/>
              </a:defRPr>
            </a:lvl4pPr>
            <a:lvl5pPr>
              <a:buClr>
                <a:srgbClr val="3C2B7C"/>
              </a:buClr>
              <a:defRPr b="0" i="0">
                <a:latin typeface="Arial" panose="020B0604020202020204" pitchFamily="34" charset="0"/>
                <a:cs typeface="Arial" panose="020B0604020202020204" pitchFamily="34" charset="0"/>
              </a:defRPr>
            </a:lvl5pPr>
          </a:lstStyle>
          <a:p>
            <a:pPr lvl="0"/>
            <a:r>
              <a:rPr lang="en-GB" dirty="0"/>
              <a:t>Click to add text</a:t>
            </a:r>
          </a:p>
        </p:txBody>
      </p:sp>
      <p:sp>
        <p:nvSpPr>
          <p:cNvPr id="3" name="Text Placeholder 4">
            <a:extLst>
              <a:ext uri="{FF2B5EF4-FFF2-40B4-BE49-F238E27FC236}">
                <a16:creationId xmlns:a16="http://schemas.microsoft.com/office/drawing/2014/main" id="{F7A404EF-7A29-4A24-84C6-C658C872A844}"/>
              </a:ext>
            </a:extLst>
          </p:cNvPr>
          <p:cNvSpPr>
            <a:spLocks noGrp="1"/>
          </p:cNvSpPr>
          <p:nvPr>
            <p:ph type="body" sz="quarter" idx="13" hasCustomPrompt="1"/>
          </p:nvPr>
        </p:nvSpPr>
        <p:spPr>
          <a:xfrm>
            <a:off x="385007" y="1828799"/>
            <a:ext cx="5579923" cy="4159956"/>
          </a:xfrm>
        </p:spPr>
        <p:txBody>
          <a:bodyPr>
            <a:normAutofit/>
          </a:bodyPr>
          <a:lstStyle>
            <a:lvl1pPr marL="0" indent="0">
              <a:buClr>
                <a:schemeClr val="bg2"/>
              </a:buClr>
              <a:buNone/>
              <a:defRPr sz="2667" b="0" i="0">
                <a:solidFill>
                  <a:schemeClr val="tx1"/>
                </a:solidFill>
                <a:latin typeface="Arial" panose="020B0604020202020204" pitchFamily="34" charset="0"/>
                <a:cs typeface="Arial" panose="020B0604020202020204" pitchFamily="34" charset="0"/>
              </a:defRPr>
            </a:lvl1pPr>
            <a:lvl2pPr>
              <a:buClr>
                <a:srgbClr val="3C2B7C"/>
              </a:buClr>
              <a:defRPr b="0" i="0">
                <a:latin typeface="Arial" panose="020B0604020202020204" pitchFamily="34" charset="0"/>
                <a:cs typeface="Arial" panose="020B0604020202020204" pitchFamily="34" charset="0"/>
              </a:defRPr>
            </a:lvl2pPr>
            <a:lvl3pPr>
              <a:buClr>
                <a:srgbClr val="3C2B7C"/>
              </a:buClr>
              <a:defRPr b="0" i="0">
                <a:latin typeface="Arial" panose="020B0604020202020204" pitchFamily="34" charset="0"/>
                <a:cs typeface="Arial" panose="020B0604020202020204" pitchFamily="34" charset="0"/>
              </a:defRPr>
            </a:lvl3pPr>
            <a:lvl4pPr>
              <a:buClr>
                <a:srgbClr val="3C2B7C"/>
              </a:buClr>
              <a:defRPr b="0" i="0">
                <a:latin typeface="Arial" panose="020B0604020202020204" pitchFamily="34" charset="0"/>
                <a:cs typeface="Arial" panose="020B0604020202020204" pitchFamily="34" charset="0"/>
              </a:defRPr>
            </a:lvl4pPr>
            <a:lvl5pPr>
              <a:buClr>
                <a:srgbClr val="3C2B7C"/>
              </a:buClr>
              <a:defRPr b="0" i="0">
                <a:latin typeface="Arial" panose="020B0604020202020204" pitchFamily="34" charset="0"/>
                <a:cs typeface="Arial" panose="020B0604020202020204" pitchFamily="34" charset="0"/>
              </a:defRPr>
            </a:lvl5pPr>
          </a:lstStyle>
          <a:p>
            <a:pPr lvl="0"/>
            <a:r>
              <a:rPr lang="en-GB" dirty="0"/>
              <a:t>Click to add text</a:t>
            </a:r>
          </a:p>
        </p:txBody>
      </p:sp>
      <p:sp>
        <p:nvSpPr>
          <p:cNvPr id="4" name="TextBox 3">
            <a:extLst>
              <a:ext uri="{FF2B5EF4-FFF2-40B4-BE49-F238E27FC236}">
                <a16:creationId xmlns:a16="http://schemas.microsoft.com/office/drawing/2014/main" id="{CB64B76B-6347-F6B9-B4FD-6A7AC5DAA95F}"/>
              </a:ext>
            </a:extLst>
          </p:cNvPr>
          <p:cNvSpPr txBox="1"/>
          <p:nvPr userDrawn="1"/>
        </p:nvSpPr>
        <p:spPr>
          <a:xfrm>
            <a:off x="349242" y="6301674"/>
            <a:ext cx="5579921" cy="276999"/>
          </a:xfrm>
          <a:prstGeom prst="rect">
            <a:avLst/>
          </a:prstGeom>
          <a:noFill/>
        </p:spPr>
        <p:txBody>
          <a:bodyPr wrap="square" rtlCol="0">
            <a:spAutoFit/>
          </a:bodyPr>
          <a:lstStyle/>
          <a:p>
            <a:r>
              <a:rPr lang="en-GB" sz="1200" b="0" i="0" dirty="0" err="1">
                <a:solidFill>
                  <a:schemeClr val="tx1"/>
                </a:solidFill>
                <a:latin typeface="Arial" panose="020B0604020202020204" pitchFamily="34" charset="0"/>
                <a:cs typeface="Arial" panose="020B0604020202020204" pitchFamily="34" charset="0"/>
              </a:rPr>
              <a:t>Varsinais-Suomen</a:t>
            </a:r>
            <a:r>
              <a:rPr lang="en-GB" sz="1200" b="0" i="0" dirty="0">
                <a:solidFill>
                  <a:schemeClr val="tx1"/>
                </a:solidFill>
                <a:latin typeface="Arial" panose="020B0604020202020204" pitchFamily="34" charset="0"/>
                <a:cs typeface="Arial" panose="020B0604020202020204" pitchFamily="34" charset="0"/>
              </a:rPr>
              <a:t> </a:t>
            </a:r>
            <a:r>
              <a:rPr lang="en-GB" sz="1200" b="0" i="0" dirty="0" err="1">
                <a:solidFill>
                  <a:schemeClr val="tx1"/>
                </a:solidFill>
                <a:latin typeface="Arial" panose="020B0604020202020204" pitchFamily="34" charset="0"/>
                <a:cs typeface="Arial" panose="020B0604020202020204" pitchFamily="34" charset="0"/>
              </a:rPr>
              <a:t>hyvinvointialue</a:t>
            </a:r>
            <a:r>
              <a:rPr lang="en-GB" sz="1200" b="0" i="0" dirty="0">
                <a:solidFill>
                  <a:schemeClr val="tx1"/>
                </a:solidFill>
                <a:latin typeface="Arial" panose="020B0604020202020204" pitchFamily="34" charset="0"/>
                <a:cs typeface="Arial" panose="020B0604020202020204" pitchFamily="34" charset="0"/>
              </a:rPr>
              <a:t> • </a:t>
            </a:r>
            <a:r>
              <a:rPr lang="en-GB" sz="1200" b="0" i="0" dirty="0" err="1">
                <a:solidFill>
                  <a:schemeClr val="tx1"/>
                </a:solidFill>
                <a:latin typeface="Arial" panose="020B0604020202020204" pitchFamily="34" charset="0"/>
                <a:cs typeface="Arial" panose="020B0604020202020204" pitchFamily="34" charset="0"/>
              </a:rPr>
              <a:t>Egentliga</a:t>
            </a:r>
            <a:r>
              <a:rPr lang="en-GB" sz="1200" b="0" i="0" dirty="0">
                <a:solidFill>
                  <a:schemeClr val="tx1"/>
                </a:solidFill>
                <a:latin typeface="Arial" panose="020B0604020202020204" pitchFamily="34" charset="0"/>
                <a:cs typeface="Arial" panose="020B0604020202020204" pitchFamily="34" charset="0"/>
              </a:rPr>
              <a:t> </a:t>
            </a:r>
            <a:r>
              <a:rPr lang="en-GB" sz="1200" b="0" i="0" dirty="0" err="1">
                <a:solidFill>
                  <a:schemeClr val="tx1"/>
                </a:solidFill>
                <a:latin typeface="Arial" panose="020B0604020202020204" pitchFamily="34" charset="0"/>
                <a:cs typeface="Arial" panose="020B0604020202020204" pitchFamily="34" charset="0"/>
              </a:rPr>
              <a:t>Finlands</a:t>
            </a:r>
            <a:r>
              <a:rPr lang="en-GB" sz="1200" b="0" i="0" dirty="0">
                <a:solidFill>
                  <a:schemeClr val="tx1"/>
                </a:solidFill>
                <a:latin typeface="Arial" panose="020B0604020202020204" pitchFamily="34" charset="0"/>
                <a:cs typeface="Arial" panose="020B0604020202020204" pitchFamily="34" charset="0"/>
              </a:rPr>
              <a:t> </a:t>
            </a:r>
            <a:r>
              <a:rPr lang="en-GB" sz="1200" b="0" i="0" dirty="0" err="1">
                <a:solidFill>
                  <a:schemeClr val="tx1"/>
                </a:solidFill>
                <a:latin typeface="Arial" panose="020B0604020202020204" pitchFamily="34" charset="0"/>
                <a:cs typeface="Arial" panose="020B0604020202020204" pitchFamily="34" charset="0"/>
              </a:rPr>
              <a:t>välfärdsområde</a:t>
            </a:r>
            <a:endParaRPr lang="en-FI" sz="1200" b="0" i="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58323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56EE12E-333A-1408-1758-B01EEA06A50A}"/>
              </a:ext>
            </a:extLst>
          </p:cNvPr>
          <p:cNvSpPr>
            <a:spLocks noGrp="1"/>
          </p:cNvSpPr>
          <p:nvPr>
            <p:ph type="ctrTitle"/>
          </p:nvPr>
        </p:nvSpPr>
        <p:spPr>
          <a:xfrm>
            <a:off x="385007" y="459214"/>
            <a:ext cx="11468100" cy="1082756"/>
          </a:xfrm>
        </p:spPr>
        <p:txBody>
          <a:bodyPr anchor="ctr">
            <a:noAutofit/>
          </a:bodyPr>
          <a:lstStyle>
            <a:lvl1pPr algn="l">
              <a:lnSpc>
                <a:spcPct val="100000"/>
              </a:lnSpc>
              <a:defRPr sz="3200" b="1" i="0">
                <a:solidFill>
                  <a:srgbClr val="3C2B7C"/>
                </a:solidFill>
                <a:latin typeface="Arial" panose="020B0604020202020204" pitchFamily="34" charset="0"/>
                <a:cs typeface="Arial" panose="020B0604020202020204" pitchFamily="34" charset="0"/>
              </a:defRPr>
            </a:lvl1pPr>
          </a:lstStyle>
          <a:p>
            <a:r>
              <a:rPr lang="en-GB"/>
              <a:t>Click to edit Master title style</a:t>
            </a:r>
            <a:endParaRPr lang="en-FI" dirty="0"/>
          </a:p>
        </p:txBody>
      </p:sp>
      <p:pic>
        <p:nvPicPr>
          <p:cNvPr id="6" name="Picture 5" descr="Varha logo">
            <a:extLst>
              <a:ext uri="{FF2B5EF4-FFF2-40B4-BE49-F238E27FC236}">
                <a16:creationId xmlns:a16="http://schemas.microsoft.com/office/drawing/2014/main" id="{7E6651AA-666B-8440-4B97-317739951C85}"/>
              </a:ext>
            </a:extLst>
          </p:cNvPr>
          <p:cNvPicPr>
            <a:picLocks noChangeAspect="1"/>
          </p:cNvPicPr>
          <p:nvPr userDrawn="1"/>
        </p:nvPicPr>
        <p:blipFill>
          <a:blip r:embed="rId2"/>
          <a:stretch>
            <a:fillRect/>
          </a:stretch>
        </p:blipFill>
        <p:spPr>
          <a:xfrm>
            <a:off x="10959354" y="6269152"/>
            <a:ext cx="982391" cy="389376"/>
          </a:xfrm>
          <a:prstGeom prst="rect">
            <a:avLst/>
          </a:prstGeom>
        </p:spPr>
      </p:pic>
      <p:sp>
        <p:nvSpPr>
          <p:cNvPr id="4" name="Rectangle 3">
            <a:extLst>
              <a:ext uri="{FF2B5EF4-FFF2-40B4-BE49-F238E27FC236}">
                <a16:creationId xmlns:a16="http://schemas.microsoft.com/office/drawing/2014/main" id="{1ADD6417-D490-3746-6576-906E6C71C158}"/>
              </a:ext>
            </a:extLst>
          </p:cNvPr>
          <p:cNvSpPr/>
          <p:nvPr userDrawn="1"/>
        </p:nvSpPr>
        <p:spPr>
          <a:xfrm>
            <a:off x="6273186" y="1823155"/>
            <a:ext cx="5579921" cy="41599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400">
              <a:ln>
                <a:noFill/>
              </a:ln>
            </a:endParaRPr>
          </a:p>
        </p:txBody>
      </p:sp>
      <p:sp>
        <p:nvSpPr>
          <p:cNvPr id="5" name="Text Placeholder 3">
            <a:extLst>
              <a:ext uri="{FF2B5EF4-FFF2-40B4-BE49-F238E27FC236}">
                <a16:creationId xmlns:a16="http://schemas.microsoft.com/office/drawing/2014/main" id="{8AF85DA5-D035-63BF-0B0F-9AA288AAAEA3}"/>
              </a:ext>
            </a:extLst>
          </p:cNvPr>
          <p:cNvSpPr>
            <a:spLocks noGrp="1"/>
          </p:cNvSpPr>
          <p:nvPr>
            <p:ph type="body" sz="quarter" idx="15" hasCustomPrompt="1"/>
          </p:nvPr>
        </p:nvSpPr>
        <p:spPr>
          <a:xfrm>
            <a:off x="385005" y="1824001"/>
            <a:ext cx="5533812" cy="4279900"/>
          </a:xfrm>
        </p:spPr>
        <p:txBody>
          <a:bodyPr>
            <a:normAutofit/>
          </a:bodyPr>
          <a:lstStyle>
            <a:lvl1pPr>
              <a:buClr>
                <a:schemeClr val="bg2"/>
              </a:buClr>
              <a:defRPr sz="2667" b="0" i="0">
                <a:latin typeface="Arial" panose="020B0604020202020204" pitchFamily="34" charset="0"/>
                <a:cs typeface="Arial" panose="020B0604020202020204" pitchFamily="34" charset="0"/>
              </a:defRPr>
            </a:lvl1pPr>
            <a:lvl2pPr>
              <a:buClr>
                <a:srgbClr val="3C2B7C"/>
              </a:buClr>
              <a:defRPr sz="1600" b="0" i="0">
                <a:latin typeface="Arial" panose="020B0604020202020204" pitchFamily="34" charset="0"/>
                <a:cs typeface="Arial" panose="020B0604020202020204" pitchFamily="34" charset="0"/>
              </a:defRPr>
            </a:lvl2pPr>
            <a:lvl3pPr>
              <a:buClr>
                <a:srgbClr val="3C2B7C"/>
              </a:buClr>
              <a:defRPr sz="1467" b="0" i="0">
                <a:latin typeface="Arial" panose="020B0604020202020204" pitchFamily="34" charset="0"/>
                <a:cs typeface="Arial" panose="020B0604020202020204" pitchFamily="34" charset="0"/>
              </a:defRPr>
            </a:lvl3pPr>
            <a:lvl4pPr>
              <a:buClr>
                <a:srgbClr val="3C2B7C"/>
              </a:buClr>
              <a:defRPr sz="1400" b="0" i="0">
                <a:latin typeface="Arial" panose="020B0604020202020204" pitchFamily="34" charset="0"/>
                <a:cs typeface="Arial" panose="020B0604020202020204" pitchFamily="34" charset="0"/>
              </a:defRPr>
            </a:lvl4pPr>
            <a:lvl5pPr>
              <a:buClr>
                <a:srgbClr val="3C2B7C"/>
              </a:buClr>
              <a:defRPr sz="1400" b="0" i="0">
                <a:latin typeface="Arial" panose="020B0604020202020204" pitchFamily="34" charset="0"/>
                <a:cs typeface="Arial" panose="020B0604020202020204" pitchFamily="34" charset="0"/>
              </a:defRPr>
            </a:lvl5pPr>
          </a:lstStyle>
          <a:p>
            <a:pPr lvl="0"/>
            <a:r>
              <a:rPr lang="en-GB" dirty="0"/>
              <a:t>Click to add text</a:t>
            </a:r>
          </a:p>
        </p:txBody>
      </p:sp>
      <p:sp>
        <p:nvSpPr>
          <p:cNvPr id="7" name="Text Placeholder 4">
            <a:extLst>
              <a:ext uri="{FF2B5EF4-FFF2-40B4-BE49-F238E27FC236}">
                <a16:creationId xmlns:a16="http://schemas.microsoft.com/office/drawing/2014/main" id="{DA49E7BE-8C9C-9235-86F0-E2296E8C4968}"/>
              </a:ext>
            </a:extLst>
          </p:cNvPr>
          <p:cNvSpPr>
            <a:spLocks noGrp="1"/>
          </p:cNvSpPr>
          <p:nvPr>
            <p:ph type="body" sz="quarter" idx="14" hasCustomPrompt="1"/>
          </p:nvPr>
        </p:nvSpPr>
        <p:spPr>
          <a:xfrm>
            <a:off x="6581441" y="2115631"/>
            <a:ext cx="4927583" cy="3540104"/>
          </a:xfrm>
        </p:spPr>
        <p:txBody>
          <a:bodyPr>
            <a:normAutofit/>
          </a:bodyPr>
          <a:lstStyle>
            <a:lvl1pPr marL="0" indent="0">
              <a:buClr>
                <a:schemeClr val="bg2"/>
              </a:buClr>
              <a:buNone/>
              <a:defRPr sz="2400" b="0" i="0">
                <a:solidFill>
                  <a:schemeClr val="bg1"/>
                </a:solidFill>
                <a:latin typeface="Arial" panose="020B0604020202020204" pitchFamily="34" charset="0"/>
                <a:cs typeface="Arial" panose="020B0604020202020204" pitchFamily="34" charset="0"/>
              </a:defRPr>
            </a:lvl1pPr>
            <a:lvl2pPr>
              <a:buClr>
                <a:srgbClr val="3C2B7C"/>
              </a:buClr>
              <a:defRPr b="0" i="0">
                <a:latin typeface="Arial" panose="020B0604020202020204" pitchFamily="34" charset="0"/>
                <a:cs typeface="Arial" panose="020B0604020202020204" pitchFamily="34" charset="0"/>
              </a:defRPr>
            </a:lvl2pPr>
            <a:lvl3pPr>
              <a:buClr>
                <a:srgbClr val="3C2B7C"/>
              </a:buClr>
              <a:defRPr b="0" i="0">
                <a:latin typeface="Arial" panose="020B0604020202020204" pitchFamily="34" charset="0"/>
                <a:cs typeface="Arial" panose="020B0604020202020204" pitchFamily="34" charset="0"/>
              </a:defRPr>
            </a:lvl3pPr>
            <a:lvl4pPr>
              <a:buClr>
                <a:srgbClr val="3C2B7C"/>
              </a:buClr>
              <a:defRPr b="0" i="0">
                <a:latin typeface="Arial" panose="020B0604020202020204" pitchFamily="34" charset="0"/>
                <a:cs typeface="Arial" panose="020B0604020202020204" pitchFamily="34" charset="0"/>
              </a:defRPr>
            </a:lvl4pPr>
            <a:lvl5pPr>
              <a:buClr>
                <a:srgbClr val="3C2B7C"/>
              </a:buClr>
              <a:defRPr b="0" i="0">
                <a:latin typeface="Arial" panose="020B0604020202020204" pitchFamily="34" charset="0"/>
                <a:cs typeface="Arial" panose="020B0604020202020204" pitchFamily="34" charset="0"/>
              </a:defRPr>
            </a:lvl5pPr>
          </a:lstStyle>
          <a:p>
            <a:pPr lvl="0"/>
            <a:r>
              <a:rPr lang="en-GB" dirty="0"/>
              <a:t>Click to add text</a:t>
            </a:r>
          </a:p>
        </p:txBody>
      </p:sp>
      <p:sp>
        <p:nvSpPr>
          <p:cNvPr id="2" name="TextBox 1">
            <a:extLst>
              <a:ext uri="{FF2B5EF4-FFF2-40B4-BE49-F238E27FC236}">
                <a16:creationId xmlns:a16="http://schemas.microsoft.com/office/drawing/2014/main" id="{2B6E5E7B-16C9-3FF2-D1E4-62DB50712A8A}"/>
              </a:ext>
            </a:extLst>
          </p:cNvPr>
          <p:cNvSpPr txBox="1"/>
          <p:nvPr userDrawn="1"/>
        </p:nvSpPr>
        <p:spPr>
          <a:xfrm>
            <a:off x="349242" y="6301674"/>
            <a:ext cx="5579921" cy="276999"/>
          </a:xfrm>
          <a:prstGeom prst="rect">
            <a:avLst/>
          </a:prstGeom>
          <a:noFill/>
        </p:spPr>
        <p:txBody>
          <a:bodyPr wrap="square" rtlCol="0">
            <a:spAutoFit/>
          </a:bodyPr>
          <a:lstStyle/>
          <a:p>
            <a:r>
              <a:rPr lang="en-GB" sz="1200" b="0" i="0" dirty="0" err="1">
                <a:solidFill>
                  <a:schemeClr val="tx1"/>
                </a:solidFill>
                <a:latin typeface="Arial" panose="020B0604020202020204" pitchFamily="34" charset="0"/>
                <a:cs typeface="Arial" panose="020B0604020202020204" pitchFamily="34" charset="0"/>
              </a:rPr>
              <a:t>Varsinais-Suomen</a:t>
            </a:r>
            <a:r>
              <a:rPr lang="en-GB" sz="1200" b="0" i="0" dirty="0">
                <a:solidFill>
                  <a:schemeClr val="tx1"/>
                </a:solidFill>
                <a:latin typeface="Arial" panose="020B0604020202020204" pitchFamily="34" charset="0"/>
                <a:cs typeface="Arial" panose="020B0604020202020204" pitchFamily="34" charset="0"/>
              </a:rPr>
              <a:t> </a:t>
            </a:r>
            <a:r>
              <a:rPr lang="en-GB" sz="1200" b="0" i="0" dirty="0" err="1">
                <a:solidFill>
                  <a:schemeClr val="tx1"/>
                </a:solidFill>
                <a:latin typeface="Arial" panose="020B0604020202020204" pitchFamily="34" charset="0"/>
                <a:cs typeface="Arial" panose="020B0604020202020204" pitchFamily="34" charset="0"/>
              </a:rPr>
              <a:t>hyvinvointialue</a:t>
            </a:r>
            <a:r>
              <a:rPr lang="en-GB" sz="1200" b="0" i="0" dirty="0">
                <a:solidFill>
                  <a:schemeClr val="tx1"/>
                </a:solidFill>
                <a:latin typeface="Arial" panose="020B0604020202020204" pitchFamily="34" charset="0"/>
                <a:cs typeface="Arial" panose="020B0604020202020204" pitchFamily="34" charset="0"/>
              </a:rPr>
              <a:t> • </a:t>
            </a:r>
            <a:r>
              <a:rPr lang="en-GB" sz="1200" b="0" i="0" dirty="0" err="1">
                <a:solidFill>
                  <a:schemeClr val="tx1"/>
                </a:solidFill>
                <a:latin typeface="Arial" panose="020B0604020202020204" pitchFamily="34" charset="0"/>
                <a:cs typeface="Arial" panose="020B0604020202020204" pitchFamily="34" charset="0"/>
              </a:rPr>
              <a:t>Egentliga</a:t>
            </a:r>
            <a:r>
              <a:rPr lang="en-GB" sz="1200" b="0" i="0" dirty="0">
                <a:solidFill>
                  <a:schemeClr val="tx1"/>
                </a:solidFill>
                <a:latin typeface="Arial" panose="020B0604020202020204" pitchFamily="34" charset="0"/>
                <a:cs typeface="Arial" panose="020B0604020202020204" pitchFamily="34" charset="0"/>
              </a:rPr>
              <a:t> </a:t>
            </a:r>
            <a:r>
              <a:rPr lang="en-GB" sz="1200" b="0" i="0" dirty="0" err="1">
                <a:solidFill>
                  <a:schemeClr val="tx1"/>
                </a:solidFill>
                <a:latin typeface="Arial" panose="020B0604020202020204" pitchFamily="34" charset="0"/>
                <a:cs typeface="Arial" panose="020B0604020202020204" pitchFamily="34" charset="0"/>
              </a:rPr>
              <a:t>Finlands</a:t>
            </a:r>
            <a:r>
              <a:rPr lang="en-GB" sz="1200" b="0" i="0" dirty="0">
                <a:solidFill>
                  <a:schemeClr val="tx1"/>
                </a:solidFill>
                <a:latin typeface="Arial" panose="020B0604020202020204" pitchFamily="34" charset="0"/>
                <a:cs typeface="Arial" panose="020B0604020202020204" pitchFamily="34" charset="0"/>
              </a:rPr>
              <a:t> </a:t>
            </a:r>
            <a:r>
              <a:rPr lang="en-GB" sz="1200" b="0" i="0" dirty="0" err="1">
                <a:solidFill>
                  <a:schemeClr val="tx1"/>
                </a:solidFill>
                <a:latin typeface="Arial" panose="020B0604020202020204" pitchFamily="34" charset="0"/>
                <a:cs typeface="Arial" panose="020B0604020202020204" pitchFamily="34" charset="0"/>
              </a:rPr>
              <a:t>välfärdsområde</a:t>
            </a:r>
            <a:endParaRPr lang="en-FI" sz="1200" b="0" i="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2831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56EE12E-333A-1408-1758-B01EEA06A50A}"/>
              </a:ext>
            </a:extLst>
          </p:cNvPr>
          <p:cNvSpPr>
            <a:spLocks noGrp="1"/>
          </p:cNvSpPr>
          <p:nvPr>
            <p:ph type="ctrTitle"/>
          </p:nvPr>
        </p:nvSpPr>
        <p:spPr>
          <a:xfrm>
            <a:off x="385009" y="459214"/>
            <a:ext cx="6342209" cy="1082756"/>
          </a:xfrm>
        </p:spPr>
        <p:txBody>
          <a:bodyPr anchor="ctr">
            <a:noAutofit/>
          </a:bodyPr>
          <a:lstStyle>
            <a:lvl1pPr algn="l">
              <a:lnSpc>
                <a:spcPct val="100000"/>
              </a:lnSpc>
              <a:defRPr sz="3200" b="1" i="0">
                <a:solidFill>
                  <a:srgbClr val="3C2B7C"/>
                </a:solidFill>
                <a:latin typeface="Arial" panose="020B0604020202020204" pitchFamily="34" charset="0"/>
                <a:cs typeface="Arial" panose="020B0604020202020204" pitchFamily="34" charset="0"/>
              </a:defRPr>
            </a:lvl1pPr>
          </a:lstStyle>
          <a:p>
            <a:r>
              <a:rPr lang="en-GB"/>
              <a:t>Click to edit Master title style</a:t>
            </a:r>
            <a:endParaRPr lang="en-FI"/>
          </a:p>
        </p:txBody>
      </p:sp>
      <p:pic>
        <p:nvPicPr>
          <p:cNvPr id="3" name="Picture 2" descr="Varha logo">
            <a:extLst>
              <a:ext uri="{FF2B5EF4-FFF2-40B4-BE49-F238E27FC236}">
                <a16:creationId xmlns:a16="http://schemas.microsoft.com/office/drawing/2014/main" id="{BB9844DF-4DE9-4398-EED5-8D18A438BFFF}"/>
              </a:ext>
            </a:extLst>
          </p:cNvPr>
          <p:cNvPicPr>
            <a:picLocks noChangeAspect="1"/>
          </p:cNvPicPr>
          <p:nvPr userDrawn="1"/>
        </p:nvPicPr>
        <p:blipFill>
          <a:blip r:embed="rId2"/>
          <a:stretch>
            <a:fillRect/>
          </a:stretch>
        </p:blipFill>
        <p:spPr>
          <a:xfrm>
            <a:off x="10959354" y="6269152"/>
            <a:ext cx="982391" cy="389376"/>
          </a:xfrm>
          <a:prstGeom prst="rect">
            <a:avLst/>
          </a:prstGeom>
        </p:spPr>
      </p:pic>
      <p:sp>
        <p:nvSpPr>
          <p:cNvPr id="2" name="Text Placeholder 3">
            <a:extLst>
              <a:ext uri="{FF2B5EF4-FFF2-40B4-BE49-F238E27FC236}">
                <a16:creationId xmlns:a16="http://schemas.microsoft.com/office/drawing/2014/main" id="{E9C31137-8D34-71B8-191D-EA0486427E7B}"/>
              </a:ext>
            </a:extLst>
          </p:cNvPr>
          <p:cNvSpPr>
            <a:spLocks noGrp="1"/>
          </p:cNvSpPr>
          <p:nvPr>
            <p:ph type="body" sz="quarter" idx="15" hasCustomPrompt="1"/>
          </p:nvPr>
        </p:nvSpPr>
        <p:spPr>
          <a:xfrm>
            <a:off x="385005" y="1824001"/>
            <a:ext cx="6342209" cy="4216967"/>
          </a:xfrm>
        </p:spPr>
        <p:txBody>
          <a:bodyPr>
            <a:normAutofit/>
          </a:bodyPr>
          <a:lstStyle>
            <a:lvl1pPr>
              <a:buClr>
                <a:schemeClr val="bg2"/>
              </a:buClr>
              <a:defRPr sz="2667" b="0" i="0">
                <a:latin typeface="Arial" panose="020B0604020202020204" pitchFamily="34" charset="0"/>
                <a:cs typeface="Arial" panose="020B0604020202020204" pitchFamily="34" charset="0"/>
              </a:defRPr>
            </a:lvl1pPr>
            <a:lvl2pPr>
              <a:buClr>
                <a:srgbClr val="3C2B7C"/>
              </a:buClr>
              <a:defRPr sz="1600" b="0" i="0">
                <a:latin typeface="Arial" panose="020B0604020202020204" pitchFamily="34" charset="0"/>
                <a:cs typeface="Arial" panose="020B0604020202020204" pitchFamily="34" charset="0"/>
              </a:defRPr>
            </a:lvl2pPr>
            <a:lvl3pPr>
              <a:buClr>
                <a:srgbClr val="3C2B7C"/>
              </a:buClr>
              <a:defRPr sz="1467" b="0" i="0">
                <a:latin typeface="Arial" panose="020B0604020202020204" pitchFamily="34" charset="0"/>
                <a:cs typeface="Arial" panose="020B0604020202020204" pitchFamily="34" charset="0"/>
              </a:defRPr>
            </a:lvl3pPr>
            <a:lvl4pPr>
              <a:buClr>
                <a:srgbClr val="3C2B7C"/>
              </a:buClr>
              <a:defRPr sz="1400" b="0" i="0">
                <a:latin typeface="Arial" panose="020B0604020202020204" pitchFamily="34" charset="0"/>
                <a:cs typeface="Arial" panose="020B0604020202020204" pitchFamily="34" charset="0"/>
              </a:defRPr>
            </a:lvl4pPr>
            <a:lvl5pPr>
              <a:buClr>
                <a:srgbClr val="3C2B7C"/>
              </a:buClr>
              <a:defRPr sz="1400" b="0" i="0">
                <a:latin typeface="Arial" panose="020B0604020202020204" pitchFamily="34" charset="0"/>
                <a:cs typeface="Arial" panose="020B0604020202020204" pitchFamily="34" charset="0"/>
              </a:defRPr>
            </a:lvl5pPr>
          </a:lstStyle>
          <a:p>
            <a:pPr lvl="0"/>
            <a:r>
              <a:rPr lang="en-GB" dirty="0"/>
              <a:t>Click to add text</a:t>
            </a:r>
          </a:p>
        </p:txBody>
      </p:sp>
      <p:sp>
        <p:nvSpPr>
          <p:cNvPr id="11" name="Content Placeholder 10">
            <a:extLst>
              <a:ext uri="{FF2B5EF4-FFF2-40B4-BE49-F238E27FC236}">
                <a16:creationId xmlns:a16="http://schemas.microsoft.com/office/drawing/2014/main" id="{7D30AA9E-E208-1E18-A27C-A646855BE711}"/>
              </a:ext>
            </a:extLst>
          </p:cNvPr>
          <p:cNvSpPr>
            <a:spLocks noGrp="1"/>
          </p:cNvSpPr>
          <p:nvPr>
            <p:ph sz="quarter" idx="17" hasCustomPrompt="1"/>
          </p:nvPr>
        </p:nvSpPr>
        <p:spPr>
          <a:xfrm>
            <a:off x="7052733" y="-1"/>
            <a:ext cx="5139267" cy="6040968"/>
          </a:xfrm>
        </p:spPr>
        <p:txBody>
          <a:bodyPr anchor="ctr"/>
          <a:lstStyle>
            <a:lvl1pPr marL="0" indent="0" algn="ctr">
              <a:buNone/>
              <a:defRPr b="0" i="0">
                <a:solidFill>
                  <a:schemeClr val="tx1"/>
                </a:solidFill>
                <a:latin typeface="Arial" panose="020B0604020202020204" pitchFamily="34" charset="0"/>
                <a:cs typeface="Arial" panose="020B0604020202020204" pitchFamily="34" charset="0"/>
              </a:defRPr>
            </a:lvl1pPr>
          </a:lstStyle>
          <a:p>
            <a:pPr lvl="0"/>
            <a:r>
              <a:rPr lang="en-GB" dirty="0"/>
              <a:t>Kuva, </a:t>
            </a:r>
            <a:r>
              <a:rPr lang="en-GB" dirty="0" err="1"/>
              <a:t>taulukko</a:t>
            </a:r>
            <a:r>
              <a:rPr lang="en-GB" dirty="0"/>
              <a:t> tai </a:t>
            </a:r>
            <a:r>
              <a:rPr lang="en-GB" dirty="0" err="1"/>
              <a:t>muu</a:t>
            </a:r>
            <a:r>
              <a:rPr lang="en-GB" dirty="0"/>
              <a:t> </a:t>
            </a:r>
            <a:r>
              <a:rPr lang="en-GB" dirty="0" err="1"/>
              <a:t>elementti</a:t>
            </a:r>
            <a:endParaRPr lang="en-GB" dirty="0"/>
          </a:p>
        </p:txBody>
      </p:sp>
      <p:sp>
        <p:nvSpPr>
          <p:cNvPr id="5" name="TextBox 4">
            <a:extLst>
              <a:ext uri="{FF2B5EF4-FFF2-40B4-BE49-F238E27FC236}">
                <a16:creationId xmlns:a16="http://schemas.microsoft.com/office/drawing/2014/main" id="{462A39A6-E8F5-4190-1EE9-48EF72F4EDC0}"/>
              </a:ext>
            </a:extLst>
          </p:cNvPr>
          <p:cNvSpPr txBox="1"/>
          <p:nvPr userDrawn="1"/>
        </p:nvSpPr>
        <p:spPr>
          <a:xfrm>
            <a:off x="349242" y="6301674"/>
            <a:ext cx="5579921" cy="276999"/>
          </a:xfrm>
          <a:prstGeom prst="rect">
            <a:avLst/>
          </a:prstGeom>
          <a:noFill/>
        </p:spPr>
        <p:txBody>
          <a:bodyPr wrap="square" rtlCol="0">
            <a:spAutoFit/>
          </a:bodyPr>
          <a:lstStyle/>
          <a:p>
            <a:r>
              <a:rPr lang="en-GB" sz="1200" b="0" i="0" dirty="0" err="1">
                <a:solidFill>
                  <a:schemeClr val="tx1"/>
                </a:solidFill>
                <a:latin typeface="Arial" panose="020B0604020202020204" pitchFamily="34" charset="0"/>
                <a:cs typeface="Arial" panose="020B0604020202020204" pitchFamily="34" charset="0"/>
              </a:rPr>
              <a:t>Varsinais-Suomen</a:t>
            </a:r>
            <a:r>
              <a:rPr lang="en-GB" sz="1200" b="0" i="0" dirty="0">
                <a:solidFill>
                  <a:schemeClr val="tx1"/>
                </a:solidFill>
                <a:latin typeface="Arial" panose="020B0604020202020204" pitchFamily="34" charset="0"/>
                <a:cs typeface="Arial" panose="020B0604020202020204" pitchFamily="34" charset="0"/>
              </a:rPr>
              <a:t> </a:t>
            </a:r>
            <a:r>
              <a:rPr lang="en-GB" sz="1200" b="0" i="0" dirty="0" err="1">
                <a:solidFill>
                  <a:schemeClr val="tx1"/>
                </a:solidFill>
                <a:latin typeface="Arial" panose="020B0604020202020204" pitchFamily="34" charset="0"/>
                <a:cs typeface="Arial" panose="020B0604020202020204" pitchFamily="34" charset="0"/>
              </a:rPr>
              <a:t>hyvinvointialue</a:t>
            </a:r>
            <a:r>
              <a:rPr lang="en-GB" sz="1200" b="0" i="0" dirty="0">
                <a:solidFill>
                  <a:schemeClr val="tx1"/>
                </a:solidFill>
                <a:latin typeface="Arial" panose="020B0604020202020204" pitchFamily="34" charset="0"/>
                <a:cs typeface="Arial" panose="020B0604020202020204" pitchFamily="34" charset="0"/>
              </a:rPr>
              <a:t> • </a:t>
            </a:r>
            <a:r>
              <a:rPr lang="en-GB" sz="1200" b="0" i="0" dirty="0" err="1">
                <a:solidFill>
                  <a:schemeClr val="tx1"/>
                </a:solidFill>
                <a:latin typeface="Arial" panose="020B0604020202020204" pitchFamily="34" charset="0"/>
                <a:cs typeface="Arial" panose="020B0604020202020204" pitchFamily="34" charset="0"/>
              </a:rPr>
              <a:t>Egentliga</a:t>
            </a:r>
            <a:r>
              <a:rPr lang="en-GB" sz="1200" b="0" i="0" dirty="0">
                <a:solidFill>
                  <a:schemeClr val="tx1"/>
                </a:solidFill>
                <a:latin typeface="Arial" panose="020B0604020202020204" pitchFamily="34" charset="0"/>
                <a:cs typeface="Arial" panose="020B0604020202020204" pitchFamily="34" charset="0"/>
              </a:rPr>
              <a:t> </a:t>
            </a:r>
            <a:r>
              <a:rPr lang="en-GB" sz="1200" b="0" i="0" dirty="0" err="1">
                <a:solidFill>
                  <a:schemeClr val="tx1"/>
                </a:solidFill>
                <a:latin typeface="Arial" panose="020B0604020202020204" pitchFamily="34" charset="0"/>
                <a:cs typeface="Arial" panose="020B0604020202020204" pitchFamily="34" charset="0"/>
              </a:rPr>
              <a:t>Finlands</a:t>
            </a:r>
            <a:r>
              <a:rPr lang="en-GB" sz="1200" b="0" i="0" dirty="0">
                <a:solidFill>
                  <a:schemeClr val="tx1"/>
                </a:solidFill>
                <a:latin typeface="Arial" panose="020B0604020202020204" pitchFamily="34" charset="0"/>
                <a:cs typeface="Arial" panose="020B0604020202020204" pitchFamily="34" charset="0"/>
              </a:rPr>
              <a:t> </a:t>
            </a:r>
            <a:r>
              <a:rPr lang="en-GB" sz="1200" b="0" i="0" dirty="0" err="1">
                <a:solidFill>
                  <a:schemeClr val="tx1"/>
                </a:solidFill>
                <a:latin typeface="Arial" panose="020B0604020202020204" pitchFamily="34" charset="0"/>
                <a:cs typeface="Arial" panose="020B0604020202020204" pitchFamily="34" charset="0"/>
              </a:rPr>
              <a:t>välfärdsområde</a:t>
            </a:r>
            <a:endParaRPr lang="en-FI" sz="1200" b="0" i="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0011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DA8663-BC8C-0B88-120C-C2B7BFEC8DDA}"/>
              </a:ext>
            </a:extLst>
          </p:cNvPr>
          <p:cNvSpPr/>
          <p:nvPr userDrawn="1"/>
        </p:nvSpPr>
        <p:spPr>
          <a:xfrm>
            <a:off x="0" y="0"/>
            <a:ext cx="12192000" cy="6858000"/>
          </a:xfrm>
          <a:prstGeom prst="rect">
            <a:avLst/>
          </a:prstGeom>
          <a:solidFill>
            <a:srgbClr val="3C2B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400">
              <a:solidFill>
                <a:schemeClr val="bg1"/>
              </a:solidFill>
            </a:endParaRPr>
          </a:p>
        </p:txBody>
      </p:sp>
      <p:sp>
        <p:nvSpPr>
          <p:cNvPr id="14" name="Title 1">
            <a:extLst>
              <a:ext uri="{FF2B5EF4-FFF2-40B4-BE49-F238E27FC236}">
                <a16:creationId xmlns:a16="http://schemas.microsoft.com/office/drawing/2014/main" id="{456EE12E-333A-1408-1758-B01EEA06A50A}"/>
              </a:ext>
            </a:extLst>
          </p:cNvPr>
          <p:cNvSpPr>
            <a:spLocks noGrp="1"/>
          </p:cNvSpPr>
          <p:nvPr>
            <p:ph type="ctrTitle"/>
          </p:nvPr>
        </p:nvSpPr>
        <p:spPr>
          <a:xfrm>
            <a:off x="385009" y="459214"/>
            <a:ext cx="5579921" cy="1082756"/>
          </a:xfrm>
        </p:spPr>
        <p:txBody>
          <a:bodyPr anchor="ctr">
            <a:noAutofit/>
          </a:bodyPr>
          <a:lstStyle>
            <a:lvl1pPr algn="l">
              <a:lnSpc>
                <a:spcPct val="100000"/>
              </a:lnSpc>
              <a:defRPr sz="3200" b="1" i="0">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FI"/>
          </a:p>
        </p:txBody>
      </p:sp>
      <p:sp>
        <p:nvSpPr>
          <p:cNvPr id="2" name="Text Placeholder 3">
            <a:extLst>
              <a:ext uri="{FF2B5EF4-FFF2-40B4-BE49-F238E27FC236}">
                <a16:creationId xmlns:a16="http://schemas.microsoft.com/office/drawing/2014/main" id="{E9C31137-8D34-71B8-191D-EA0486427E7B}"/>
              </a:ext>
            </a:extLst>
          </p:cNvPr>
          <p:cNvSpPr>
            <a:spLocks noGrp="1"/>
          </p:cNvSpPr>
          <p:nvPr>
            <p:ph type="body" sz="quarter" idx="15" hasCustomPrompt="1"/>
          </p:nvPr>
        </p:nvSpPr>
        <p:spPr>
          <a:xfrm>
            <a:off x="385005" y="1824001"/>
            <a:ext cx="5579921" cy="4216967"/>
          </a:xfrm>
        </p:spPr>
        <p:txBody>
          <a:bodyPr>
            <a:normAutofit/>
          </a:bodyPr>
          <a:lstStyle>
            <a:lvl1pPr>
              <a:buClr>
                <a:schemeClr val="bg2"/>
              </a:buClr>
              <a:defRPr sz="2667" b="0" i="0">
                <a:solidFill>
                  <a:schemeClr val="bg1"/>
                </a:solidFill>
                <a:latin typeface="Arial" panose="020B0604020202020204" pitchFamily="34" charset="0"/>
                <a:cs typeface="Arial" panose="020B0604020202020204" pitchFamily="34" charset="0"/>
              </a:defRPr>
            </a:lvl1pPr>
            <a:lvl2pPr>
              <a:buClr>
                <a:srgbClr val="3C2B7C"/>
              </a:buClr>
              <a:defRPr sz="1600" b="0" i="0">
                <a:latin typeface="Arial" panose="020B0604020202020204" pitchFamily="34" charset="0"/>
                <a:cs typeface="Arial" panose="020B0604020202020204" pitchFamily="34" charset="0"/>
              </a:defRPr>
            </a:lvl2pPr>
            <a:lvl3pPr>
              <a:buClr>
                <a:srgbClr val="3C2B7C"/>
              </a:buClr>
              <a:defRPr sz="1467" b="0" i="0">
                <a:latin typeface="Arial" panose="020B0604020202020204" pitchFamily="34" charset="0"/>
                <a:cs typeface="Arial" panose="020B0604020202020204" pitchFamily="34" charset="0"/>
              </a:defRPr>
            </a:lvl3pPr>
            <a:lvl4pPr>
              <a:buClr>
                <a:srgbClr val="3C2B7C"/>
              </a:buClr>
              <a:defRPr sz="1400" b="0" i="0">
                <a:latin typeface="Arial" panose="020B0604020202020204" pitchFamily="34" charset="0"/>
                <a:cs typeface="Arial" panose="020B0604020202020204" pitchFamily="34" charset="0"/>
              </a:defRPr>
            </a:lvl4pPr>
            <a:lvl5pPr>
              <a:buClr>
                <a:srgbClr val="3C2B7C"/>
              </a:buClr>
              <a:defRPr sz="1400" b="0" i="0">
                <a:latin typeface="Arial" panose="020B0604020202020204" pitchFamily="34" charset="0"/>
                <a:cs typeface="Arial" panose="020B0604020202020204" pitchFamily="34" charset="0"/>
              </a:defRPr>
            </a:lvl5pPr>
          </a:lstStyle>
          <a:p>
            <a:pPr lvl="0"/>
            <a:r>
              <a:rPr lang="en-GB" dirty="0"/>
              <a:t>Click to add text</a:t>
            </a:r>
          </a:p>
        </p:txBody>
      </p:sp>
      <p:pic>
        <p:nvPicPr>
          <p:cNvPr id="6" name="Picture 5" descr="Shape&#10;&#10;Description automatically generated">
            <a:extLst>
              <a:ext uri="{FF2B5EF4-FFF2-40B4-BE49-F238E27FC236}">
                <a16:creationId xmlns:a16="http://schemas.microsoft.com/office/drawing/2014/main" id="{20A79B07-E862-4617-B61A-1DCE3E2AE9B1}"/>
              </a:ext>
            </a:extLst>
          </p:cNvPr>
          <p:cNvPicPr>
            <a:picLocks noChangeAspect="1"/>
          </p:cNvPicPr>
          <p:nvPr userDrawn="1"/>
        </p:nvPicPr>
        <p:blipFill>
          <a:blip r:embed="rId2"/>
          <a:stretch>
            <a:fillRect/>
          </a:stretch>
        </p:blipFill>
        <p:spPr>
          <a:xfrm>
            <a:off x="6075967" y="459215"/>
            <a:ext cx="5868408" cy="5210563"/>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F00224EC-5F8B-C89D-EFFB-5A24506F589B}"/>
              </a:ext>
            </a:extLst>
          </p:cNvPr>
          <p:cNvPicPr>
            <a:picLocks noChangeAspect="1"/>
          </p:cNvPicPr>
          <p:nvPr userDrawn="1"/>
        </p:nvPicPr>
        <p:blipFill>
          <a:blip r:embed="rId3"/>
          <a:stretch>
            <a:fillRect/>
          </a:stretch>
        </p:blipFill>
        <p:spPr>
          <a:xfrm>
            <a:off x="10958400" y="6268800"/>
            <a:ext cx="980941" cy="388800"/>
          </a:xfrm>
          <a:prstGeom prst="rect">
            <a:avLst/>
          </a:prstGeom>
        </p:spPr>
      </p:pic>
      <p:sp>
        <p:nvSpPr>
          <p:cNvPr id="3" name="TextBox 2">
            <a:extLst>
              <a:ext uri="{FF2B5EF4-FFF2-40B4-BE49-F238E27FC236}">
                <a16:creationId xmlns:a16="http://schemas.microsoft.com/office/drawing/2014/main" id="{EC126284-18A5-3853-D543-AF49D667B101}"/>
              </a:ext>
            </a:extLst>
          </p:cNvPr>
          <p:cNvSpPr txBox="1"/>
          <p:nvPr userDrawn="1"/>
        </p:nvSpPr>
        <p:spPr>
          <a:xfrm>
            <a:off x="349242" y="6301674"/>
            <a:ext cx="5579921" cy="276999"/>
          </a:xfrm>
          <a:prstGeom prst="rect">
            <a:avLst/>
          </a:prstGeom>
          <a:noFill/>
        </p:spPr>
        <p:txBody>
          <a:bodyPr wrap="square" rtlCol="0">
            <a:spAutoFit/>
          </a:bodyPr>
          <a:lstStyle/>
          <a:p>
            <a:r>
              <a:rPr lang="en-GB" sz="1200" b="0" i="0" dirty="0" err="1">
                <a:solidFill>
                  <a:schemeClr val="bg1"/>
                </a:solidFill>
                <a:latin typeface="Arial" panose="020B0604020202020204" pitchFamily="34" charset="0"/>
                <a:cs typeface="Arial" panose="020B0604020202020204" pitchFamily="34" charset="0"/>
              </a:rPr>
              <a:t>Varsinais-Suomen</a:t>
            </a:r>
            <a:r>
              <a:rPr lang="en-GB" sz="1200" b="0" i="0" dirty="0">
                <a:solidFill>
                  <a:schemeClr val="bg1"/>
                </a:solidFill>
                <a:latin typeface="Arial" panose="020B0604020202020204" pitchFamily="34" charset="0"/>
                <a:cs typeface="Arial" panose="020B0604020202020204" pitchFamily="34" charset="0"/>
              </a:rPr>
              <a:t> </a:t>
            </a:r>
            <a:r>
              <a:rPr lang="en-GB" sz="1200" b="0" i="0" dirty="0" err="1">
                <a:solidFill>
                  <a:schemeClr val="bg1"/>
                </a:solidFill>
                <a:latin typeface="Arial" panose="020B0604020202020204" pitchFamily="34" charset="0"/>
                <a:cs typeface="Arial" panose="020B0604020202020204" pitchFamily="34" charset="0"/>
              </a:rPr>
              <a:t>hyvinvointialue</a:t>
            </a:r>
            <a:r>
              <a:rPr lang="en-GB" sz="1200" b="0" i="0" dirty="0">
                <a:solidFill>
                  <a:schemeClr val="bg1"/>
                </a:solidFill>
                <a:latin typeface="Arial" panose="020B0604020202020204" pitchFamily="34" charset="0"/>
                <a:cs typeface="Arial" panose="020B0604020202020204" pitchFamily="34" charset="0"/>
              </a:rPr>
              <a:t> • </a:t>
            </a:r>
            <a:r>
              <a:rPr lang="en-GB" sz="1200" b="0" i="0" dirty="0" err="1">
                <a:solidFill>
                  <a:schemeClr val="bg1"/>
                </a:solidFill>
                <a:latin typeface="Arial" panose="020B0604020202020204" pitchFamily="34" charset="0"/>
                <a:cs typeface="Arial" panose="020B0604020202020204" pitchFamily="34" charset="0"/>
              </a:rPr>
              <a:t>Egentliga</a:t>
            </a:r>
            <a:r>
              <a:rPr lang="en-GB" sz="1200" b="0" i="0" dirty="0">
                <a:solidFill>
                  <a:schemeClr val="bg1"/>
                </a:solidFill>
                <a:latin typeface="Arial" panose="020B0604020202020204" pitchFamily="34" charset="0"/>
                <a:cs typeface="Arial" panose="020B0604020202020204" pitchFamily="34" charset="0"/>
              </a:rPr>
              <a:t> </a:t>
            </a:r>
            <a:r>
              <a:rPr lang="en-GB" sz="1200" b="0" i="0" dirty="0" err="1">
                <a:solidFill>
                  <a:schemeClr val="bg1"/>
                </a:solidFill>
                <a:latin typeface="Arial" panose="020B0604020202020204" pitchFamily="34" charset="0"/>
                <a:cs typeface="Arial" panose="020B0604020202020204" pitchFamily="34" charset="0"/>
              </a:rPr>
              <a:t>Finlands</a:t>
            </a:r>
            <a:r>
              <a:rPr lang="en-GB" sz="1200" b="0" i="0" dirty="0">
                <a:solidFill>
                  <a:schemeClr val="bg1"/>
                </a:solidFill>
                <a:latin typeface="Arial" panose="020B0604020202020204" pitchFamily="34" charset="0"/>
                <a:cs typeface="Arial" panose="020B0604020202020204" pitchFamily="34" charset="0"/>
              </a:rPr>
              <a:t> </a:t>
            </a:r>
            <a:r>
              <a:rPr lang="en-GB" sz="1200" b="0" i="0" dirty="0" err="1">
                <a:solidFill>
                  <a:schemeClr val="bg1"/>
                </a:solidFill>
                <a:latin typeface="Arial" panose="020B0604020202020204" pitchFamily="34" charset="0"/>
                <a:cs typeface="Arial" panose="020B0604020202020204" pitchFamily="34" charset="0"/>
              </a:rPr>
              <a:t>välfärdsområde</a:t>
            </a:r>
            <a:endParaRPr lang="en-FI" sz="120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7226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D043F9-26D9-3FD4-2744-6C854E32340B}"/>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marL="0" marR="0" indent="0" algn="l" defTabSz="914377" rtl="0" eaLnBrk="1" fontAlgn="auto" latinLnBrk="0" hangingPunct="1">
              <a:lnSpc>
                <a:spcPct val="100000"/>
              </a:lnSpc>
              <a:spcBef>
                <a:spcPts val="0"/>
              </a:spcBef>
              <a:spcAft>
                <a:spcPts val="0"/>
              </a:spcAft>
              <a:buClrTx/>
              <a:buSzTx/>
              <a:buFontTx/>
              <a:buNone/>
              <a:tabLst/>
              <a:defRPr/>
            </a:pPr>
            <a:endParaRPr lang="en-FI" sz="4267" b="1" i="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8F8C021D-A927-1452-2101-4955460AF557}"/>
              </a:ext>
            </a:extLst>
          </p:cNvPr>
          <p:cNvSpPr>
            <a:spLocks noGrp="1"/>
          </p:cNvSpPr>
          <p:nvPr>
            <p:ph type="ctrTitle"/>
          </p:nvPr>
        </p:nvSpPr>
        <p:spPr>
          <a:xfrm>
            <a:off x="385011" y="3429000"/>
            <a:ext cx="5544152" cy="2387600"/>
          </a:xfrm>
        </p:spPr>
        <p:txBody>
          <a:bodyPr anchor="ctr">
            <a:normAutofit/>
          </a:bodyPr>
          <a:lstStyle>
            <a:lvl1pPr marL="0" marR="0" indent="0" algn="l" defTabSz="914377" rtl="0" eaLnBrk="1" fontAlgn="auto" latinLnBrk="0" hangingPunct="1">
              <a:lnSpc>
                <a:spcPct val="100000"/>
              </a:lnSpc>
              <a:spcBef>
                <a:spcPct val="0"/>
              </a:spcBef>
              <a:spcAft>
                <a:spcPts val="0"/>
              </a:spcAft>
              <a:buClrTx/>
              <a:buSzTx/>
              <a:buFontTx/>
              <a:buNone/>
              <a:tabLst/>
              <a:defRPr sz="4267" b="1" i="0">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GB" dirty="0"/>
          </a:p>
        </p:txBody>
      </p:sp>
      <p:pic>
        <p:nvPicPr>
          <p:cNvPr id="2" name="Picture 1" descr="A picture containing text, clipart&#10;&#10;Description automatically generated">
            <a:extLst>
              <a:ext uri="{FF2B5EF4-FFF2-40B4-BE49-F238E27FC236}">
                <a16:creationId xmlns:a16="http://schemas.microsoft.com/office/drawing/2014/main" id="{11FBA719-349B-5C9B-9412-D886F8506B34}"/>
              </a:ext>
            </a:extLst>
          </p:cNvPr>
          <p:cNvPicPr>
            <a:picLocks noChangeAspect="1"/>
          </p:cNvPicPr>
          <p:nvPr userDrawn="1"/>
        </p:nvPicPr>
        <p:blipFill>
          <a:blip r:embed="rId2"/>
          <a:stretch>
            <a:fillRect/>
          </a:stretch>
        </p:blipFill>
        <p:spPr>
          <a:xfrm>
            <a:off x="10958400" y="6268800"/>
            <a:ext cx="980941" cy="388800"/>
          </a:xfrm>
          <a:prstGeom prst="rect">
            <a:avLst/>
          </a:prstGeom>
        </p:spPr>
      </p:pic>
      <p:sp>
        <p:nvSpPr>
          <p:cNvPr id="3" name="TextBox 2">
            <a:extLst>
              <a:ext uri="{FF2B5EF4-FFF2-40B4-BE49-F238E27FC236}">
                <a16:creationId xmlns:a16="http://schemas.microsoft.com/office/drawing/2014/main" id="{CFFD3D40-20D3-B7D4-186A-C684E68FF046}"/>
              </a:ext>
            </a:extLst>
          </p:cNvPr>
          <p:cNvSpPr txBox="1"/>
          <p:nvPr userDrawn="1"/>
        </p:nvSpPr>
        <p:spPr>
          <a:xfrm>
            <a:off x="349242" y="6301674"/>
            <a:ext cx="5579921" cy="276999"/>
          </a:xfrm>
          <a:prstGeom prst="rect">
            <a:avLst/>
          </a:prstGeom>
          <a:noFill/>
        </p:spPr>
        <p:txBody>
          <a:bodyPr wrap="square" rtlCol="0">
            <a:spAutoFit/>
          </a:bodyPr>
          <a:lstStyle/>
          <a:p>
            <a:r>
              <a:rPr lang="en-GB" sz="1200" b="0" i="0" dirty="0" err="1">
                <a:solidFill>
                  <a:schemeClr val="bg1"/>
                </a:solidFill>
                <a:latin typeface="Arial" panose="020B0604020202020204" pitchFamily="34" charset="0"/>
                <a:cs typeface="Arial" panose="020B0604020202020204" pitchFamily="34" charset="0"/>
              </a:rPr>
              <a:t>Varsinais-Suomen</a:t>
            </a:r>
            <a:r>
              <a:rPr lang="en-GB" sz="1200" b="0" i="0" dirty="0">
                <a:solidFill>
                  <a:schemeClr val="bg1"/>
                </a:solidFill>
                <a:latin typeface="Arial" panose="020B0604020202020204" pitchFamily="34" charset="0"/>
                <a:cs typeface="Arial" panose="020B0604020202020204" pitchFamily="34" charset="0"/>
              </a:rPr>
              <a:t> </a:t>
            </a:r>
            <a:r>
              <a:rPr lang="en-GB" sz="1200" b="0" i="0" dirty="0" err="1">
                <a:solidFill>
                  <a:schemeClr val="bg1"/>
                </a:solidFill>
                <a:latin typeface="Arial" panose="020B0604020202020204" pitchFamily="34" charset="0"/>
                <a:cs typeface="Arial" panose="020B0604020202020204" pitchFamily="34" charset="0"/>
              </a:rPr>
              <a:t>hyvinvointialue</a:t>
            </a:r>
            <a:r>
              <a:rPr lang="en-GB" sz="1200" b="0" i="0" dirty="0">
                <a:solidFill>
                  <a:schemeClr val="bg1"/>
                </a:solidFill>
                <a:latin typeface="Arial" panose="020B0604020202020204" pitchFamily="34" charset="0"/>
                <a:cs typeface="Arial" panose="020B0604020202020204" pitchFamily="34" charset="0"/>
              </a:rPr>
              <a:t> • </a:t>
            </a:r>
            <a:r>
              <a:rPr lang="en-GB" sz="1200" b="0" i="0" dirty="0" err="1">
                <a:solidFill>
                  <a:schemeClr val="bg1"/>
                </a:solidFill>
                <a:latin typeface="Arial" panose="020B0604020202020204" pitchFamily="34" charset="0"/>
                <a:cs typeface="Arial" panose="020B0604020202020204" pitchFamily="34" charset="0"/>
              </a:rPr>
              <a:t>Egentliga</a:t>
            </a:r>
            <a:r>
              <a:rPr lang="en-GB" sz="1200" b="0" i="0" dirty="0">
                <a:solidFill>
                  <a:schemeClr val="bg1"/>
                </a:solidFill>
                <a:latin typeface="Arial" panose="020B0604020202020204" pitchFamily="34" charset="0"/>
                <a:cs typeface="Arial" panose="020B0604020202020204" pitchFamily="34" charset="0"/>
              </a:rPr>
              <a:t> </a:t>
            </a:r>
            <a:r>
              <a:rPr lang="en-GB" sz="1200" b="0" i="0" dirty="0" err="1">
                <a:solidFill>
                  <a:schemeClr val="bg1"/>
                </a:solidFill>
                <a:latin typeface="Arial" panose="020B0604020202020204" pitchFamily="34" charset="0"/>
                <a:cs typeface="Arial" panose="020B0604020202020204" pitchFamily="34" charset="0"/>
              </a:rPr>
              <a:t>Finlands</a:t>
            </a:r>
            <a:r>
              <a:rPr lang="en-GB" sz="1200" b="0" i="0" dirty="0">
                <a:solidFill>
                  <a:schemeClr val="bg1"/>
                </a:solidFill>
                <a:latin typeface="Arial" panose="020B0604020202020204" pitchFamily="34" charset="0"/>
                <a:cs typeface="Arial" panose="020B0604020202020204" pitchFamily="34" charset="0"/>
              </a:rPr>
              <a:t> </a:t>
            </a:r>
            <a:r>
              <a:rPr lang="en-GB" sz="1200" b="0" i="0" dirty="0" err="1">
                <a:solidFill>
                  <a:schemeClr val="bg1"/>
                </a:solidFill>
                <a:latin typeface="Arial" panose="020B0604020202020204" pitchFamily="34" charset="0"/>
                <a:cs typeface="Arial" panose="020B0604020202020204" pitchFamily="34" charset="0"/>
              </a:rPr>
              <a:t>välfärdsområde</a:t>
            </a:r>
            <a:endParaRPr lang="en-FI" sz="1200" b="0" i="0" dirty="0">
              <a:solidFill>
                <a:schemeClr val="bg1"/>
              </a:solidFill>
              <a:latin typeface="Arial" panose="020B0604020202020204" pitchFamily="34" charset="0"/>
              <a:cs typeface="Arial" panose="020B0604020202020204" pitchFamily="34" charset="0"/>
            </a:endParaRPr>
          </a:p>
        </p:txBody>
      </p:sp>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12747" y="453532"/>
            <a:ext cx="6924235" cy="5766297"/>
          </a:xfrm>
          <a:prstGeom prst="rect">
            <a:avLst/>
          </a:prstGeom>
        </p:spPr>
      </p:pic>
    </p:spTree>
    <p:extLst>
      <p:ext uri="{BB962C8B-B14F-4D97-AF65-F5344CB8AC3E}">
        <p14:creationId xmlns:p14="http://schemas.microsoft.com/office/powerpoint/2010/main" val="13130816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Kaksi sisältökohdetta">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56EE12E-333A-1408-1758-B01EEA06A50A}"/>
              </a:ext>
            </a:extLst>
          </p:cNvPr>
          <p:cNvSpPr>
            <a:spLocks noGrp="1"/>
          </p:cNvSpPr>
          <p:nvPr>
            <p:ph type="ctrTitle"/>
          </p:nvPr>
        </p:nvSpPr>
        <p:spPr>
          <a:xfrm>
            <a:off x="385007" y="459215"/>
            <a:ext cx="11468100" cy="1082756"/>
          </a:xfrm>
        </p:spPr>
        <p:txBody>
          <a:bodyPr anchor="ctr">
            <a:noAutofit/>
          </a:bodyPr>
          <a:lstStyle>
            <a:lvl1pPr algn="l">
              <a:lnSpc>
                <a:spcPct val="100000"/>
              </a:lnSpc>
              <a:defRPr sz="3200" b="1" i="0">
                <a:solidFill>
                  <a:srgbClr val="3C2B7C"/>
                </a:solidFill>
                <a:latin typeface="Arial" panose="020B0604020202020204" pitchFamily="34" charset="0"/>
                <a:cs typeface="Arial" panose="020B0604020202020204" pitchFamily="34" charset="0"/>
              </a:defRPr>
            </a:lvl1pPr>
          </a:lstStyle>
          <a:p>
            <a:r>
              <a:rPr lang="fi-FI"/>
              <a:t>Muokkaa perustyyl. napsautt.</a:t>
            </a:r>
            <a:endParaRPr lang="en-FI"/>
          </a:p>
        </p:txBody>
      </p:sp>
      <p:pic>
        <p:nvPicPr>
          <p:cNvPr id="6" name="Picture 5" descr="Varha logo">
            <a:extLst>
              <a:ext uri="{FF2B5EF4-FFF2-40B4-BE49-F238E27FC236}">
                <a16:creationId xmlns:a16="http://schemas.microsoft.com/office/drawing/2014/main" id="{7E6651AA-666B-8440-4B97-317739951C85}"/>
              </a:ext>
            </a:extLst>
          </p:cNvPr>
          <p:cNvPicPr>
            <a:picLocks noChangeAspect="1"/>
          </p:cNvPicPr>
          <p:nvPr userDrawn="1"/>
        </p:nvPicPr>
        <p:blipFill>
          <a:blip r:embed="rId2"/>
          <a:stretch>
            <a:fillRect/>
          </a:stretch>
        </p:blipFill>
        <p:spPr>
          <a:xfrm>
            <a:off x="10959355" y="6269152"/>
            <a:ext cx="982391" cy="389376"/>
          </a:xfrm>
          <a:prstGeom prst="rect">
            <a:avLst/>
          </a:prstGeom>
        </p:spPr>
      </p:pic>
      <p:sp>
        <p:nvSpPr>
          <p:cNvPr id="3" name="Text Placeholder 3">
            <a:extLst>
              <a:ext uri="{FF2B5EF4-FFF2-40B4-BE49-F238E27FC236}">
                <a16:creationId xmlns:a16="http://schemas.microsoft.com/office/drawing/2014/main" id="{A83E7AB3-CAA3-1A7D-4864-370F10054644}"/>
              </a:ext>
            </a:extLst>
          </p:cNvPr>
          <p:cNvSpPr>
            <a:spLocks noGrp="1"/>
          </p:cNvSpPr>
          <p:nvPr>
            <p:ph type="body" sz="quarter" idx="14" hasCustomPrompt="1"/>
          </p:nvPr>
        </p:nvSpPr>
        <p:spPr>
          <a:xfrm>
            <a:off x="385006" y="1824002"/>
            <a:ext cx="11479617" cy="4279900"/>
          </a:xfrm>
        </p:spPr>
        <p:txBody>
          <a:bodyPr>
            <a:normAutofit/>
          </a:bodyPr>
          <a:lstStyle>
            <a:lvl1pPr>
              <a:buClr>
                <a:schemeClr val="bg2"/>
              </a:buClr>
              <a:defRPr sz="2667" b="0" i="0">
                <a:latin typeface="Arial" panose="020B0604020202020204" pitchFamily="34" charset="0"/>
                <a:cs typeface="Arial" panose="020B0604020202020204" pitchFamily="34" charset="0"/>
              </a:defRPr>
            </a:lvl1pPr>
            <a:lvl2pPr>
              <a:buClr>
                <a:srgbClr val="3C2B7C"/>
              </a:buClr>
              <a:defRPr sz="1600" b="0" i="0">
                <a:latin typeface="Arial" panose="020B0604020202020204" pitchFamily="34" charset="0"/>
                <a:cs typeface="Arial" panose="020B0604020202020204" pitchFamily="34" charset="0"/>
              </a:defRPr>
            </a:lvl2pPr>
            <a:lvl3pPr>
              <a:buClr>
                <a:srgbClr val="3C2B7C"/>
              </a:buClr>
              <a:defRPr sz="1467" b="0" i="0">
                <a:latin typeface="Arial" panose="020B0604020202020204" pitchFamily="34" charset="0"/>
                <a:cs typeface="Arial" panose="020B0604020202020204" pitchFamily="34" charset="0"/>
              </a:defRPr>
            </a:lvl3pPr>
            <a:lvl4pPr>
              <a:buClr>
                <a:srgbClr val="3C2B7C"/>
              </a:buClr>
              <a:defRPr sz="1400" b="0" i="0">
                <a:latin typeface="Arial" panose="020B0604020202020204" pitchFamily="34" charset="0"/>
                <a:cs typeface="Arial" panose="020B0604020202020204" pitchFamily="34" charset="0"/>
              </a:defRPr>
            </a:lvl4pPr>
            <a:lvl5pPr>
              <a:buClr>
                <a:srgbClr val="3C2B7C"/>
              </a:buClr>
              <a:defRPr sz="1400" b="0" i="0">
                <a:latin typeface="Arial" panose="020B0604020202020204" pitchFamily="34" charset="0"/>
                <a:cs typeface="Arial" panose="020B0604020202020204" pitchFamily="34" charset="0"/>
              </a:defRPr>
            </a:lvl5pPr>
          </a:lstStyle>
          <a:p>
            <a:pPr lvl="0"/>
            <a:r>
              <a:rPr lang="en-GB"/>
              <a:t>Click to add text</a:t>
            </a:r>
          </a:p>
        </p:txBody>
      </p:sp>
      <p:sp>
        <p:nvSpPr>
          <p:cNvPr id="4" name="Text Placeholder 14">
            <a:extLst>
              <a:ext uri="{FF2B5EF4-FFF2-40B4-BE49-F238E27FC236}">
                <a16:creationId xmlns:a16="http://schemas.microsoft.com/office/drawing/2014/main" id="{BFD5E4A1-CFEF-2255-266A-61D69F92B3E4}"/>
              </a:ext>
            </a:extLst>
          </p:cNvPr>
          <p:cNvSpPr>
            <a:spLocks noGrp="1"/>
          </p:cNvSpPr>
          <p:nvPr>
            <p:ph type="body" sz="quarter" idx="10" hasCustomPrompt="1"/>
          </p:nvPr>
        </p:nvSpPr>
        <p:spPr>
          <a:xfrm>
            <a:off x="385010" y="6269657"/>
            <a:ext cx="5579921" cy="389376"/>
          </a:xfrm>
        </p:spPr>
        <p:txBody>
          <a:bodyPr anchor="ctr">
            <a:noAutofit/>
          </a:bodyPr>
          <a:lstStyle>
            <a:lvl1pPr marL="0" indent="0">
              <a:buNone/>
              <a:defRPr sz="1200" b="0" i="0">
                <a:solidFill>
                  <a:schemeClr val="tx1"/>
                </a:solidFill>
                <a:latin typeface="Arial" panose="020B0604020202020204" pitchFamily="34" charset="0"/>
                <a:cs typeface="Arial" panose="020B0604020202020204" pitchFamily="34" charset="0"/>
              </a:defRPr>
            </a:lvl1pPr>
          </a:lstStyle>
          <a:p>
            <a:r>
              <a:rPr lang="en-GB" err="1"/>
              <a:t>Varsinais-Suomen</a:t>
            </a:r>
            <a:r>
              <a:rPr lang="en-GB"/>
              <a:t> </a:t>
            </a:r>
            <a:r>
              <a:rPr lang="en-GB" err="1"/>
              <a:t>hyvinvointialue</a:t>
            </a:r>
            <a:r>
              <a:rPr lang="en-GB"/>
              <a:t> • </a:t>
            </a:r>
            <a:r>
              <a:rPr lang="en-GB" err="1"/>
              <a:t>Egentliga</a:t>
            </a:r>
            <a:r>
              <a:rPr lang="en-GB"/>
              <a:t> </a:t>
            </a:r>
            <a:r>
              <a:rPr lang="en-GB" err="1"/>
              <a:t>Finlands</a:t>
            </a:r>
            <a:r>
              <a:rPr lang="en-GB"/>
              <a:t> </a:t>
            </a:r>
            <a:r>
              <a:rPr lang="en-GB" err="1"/>
              <a:t>välfärdsområde</a:t>
            </a:r>
            <a:endParaRPr lang="en-FI"/>
          </a:p>
        </p:txBody>
      </p:sp>
    </p:spTree>
    <p:extLst>
      <p:ext uri="{BB962C8B-B14F-4D97-AF65-F5344CB8AC3E}">
        <p14:creationId xmlns:p14="http://schemas.microsoft.com/office/powerpoint/2010/main" val="1270642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648A35AA-303D-47EB-AED1-0754C75196C6}" type="datetimeFigureOut">
              <a:rPr lang="fi-FI" smtClean="0"/>
              <a:t>13.5.2024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CF52159B-B617-4207-A58C-BA28ADB56F6A}" type="slidenum">
              <a:rPr lang="fi-FI" smtClean="0"/>
              <a:t>‹#›</a:t>
            </a:fld>
            <a:endParaRPr lang="fi-FI"/>
          </a:p>
        </p:txBody>
      </p:sp>
    </p:spTree>
    <p:extLst>
      <p:ext uri="{BB962C8B-B14F-4D97-AF65-F5344CB8AC3E}">
        <p14:creationId xmlns:p14="http://schemas.microsoft.com/office/powerpoint/2010/main" val="304776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648A35AA-303D-47EB-AED1-0754C75196C6}" type="datetimeFigureOut">
              <a:rPr lang="fi-FI" smtClean="0"/>
              <a:t>13.5.2024</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CF52159B-B617-4207-A58C-BA28ADB56F6A}" type="slidenum">
              <a:rPr lang="fi-FI" smtClean="0"/>
              <a:t>‹#›</a:t>
            </a:fld>
            <a:endParaRPr lang="fi-FI"/>
          </a:p>
        </p:txBody>
      </p:sp>
    </p:spTree>
    <p:extLst>
      <p:ext uri="{BB962C8B-B14F-4D97-AF65-F5344CB8AC3E}">
        <p14:creationId xmlns:p14="http://schemas.microsoft.com/office/powerpoint/2010/main" val="1757804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648A35AA-303D-47EB-AED1-0754C75196C6}" type="datetimeFigureOut">
              <a:rPr lang="fi-FI" smtClean="0"/>
              <a:t>13.5.2024</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CF52159B-B617-4207-A58C-BA28ADB56F6A}" type="slidenum">
              <a:rPr lang="fi-FI" smtClean="0"/>
              <a:t>‹#›</a:t>
            </a:fld>
            <a:endParaRPr lang="fi-FI"/>
          </a:p>
        </p:txBody>
      </p:sp>
    </p:spTree>
    <p:extLst>
      <p:ext uri="{BB962C8B-B14F-4D97-AF65-F5344CB8AC3E}">
        <p14:creationId xmlns:p14="http://schemas.microsoft.com/office/powerpoint/2010/main" val="1421384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648A35AA-303D-47EB-AED1-0754C75196C6}" type="datetimeFigureOut">
              <a:rPr lang="fi-FI" smtClean="0"/>
              <a:t>13.5.2024</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CF52159B-B617-4207-A58C-BA28ADB56F6A}" type="slidenum">
              <a:rPr lang="fi-FI" smtClean="0"/>
              <a:t>‹#›</a:t>
            </a:fld>
            <a:endParaRPr lang="fi-FI"/>
          </a:p>
        </p:txBody>
      </p:sp>
    </p:spTree>
    <p:extLst>
      <p:ext uri="{BB962C8B-B14F-4D97-AF65-F5344CB8AC3E}">
        <p14:creationId xmlns:p14="http://schemas.microsoft.com/office/powerpoint/2010/main" val="593100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648A35AA-303D-47EB-AED1-0754C75196C6}" type="datetimeFigureOut">
              <a:rPr lang="fi-FI" smtClean="0"/>
              <a:t>13.5.2024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CF52159B-B617-4207-A58C-BA28ADB56F6A}" type="slidenum">
              <a:rPr lang="fi-FI" smtClean="0"/>
              <a:t>‹#›</a:t>
            </a:fld>
            <a:endParaRPr lang="fi-FI"/>
          </a:p>
        </p:txBody>
      </p:sp>
    </p:spTree>
    <p:extLst>
      <p:ext uri="{BB962C8B-B14F-4D97-AF65-F5344CB8AC3E}">
        <p14:creationId xmlns:p14="http://schemas.microsoft.com/office/powerpoint/2010/main" val="3639140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648A35AA-303D-47EB-AED1-0754C75196C6}" type="datetimeFigureOut">
              <a:rPr lang="fi-FI" smtClean="0"/>
              <a:t>13.5.2024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CF52159B-B617-4207-A58C-BA28ADB56F6A}" type="slidenum">
              <a:rPr lang="fi-FI" smtClean="0"/>
              <a:t>‹#›</a:t>
            </a:fld>
            <a:endParaRPr lang="fi-FI"/>
          </a:p>
        </p:txBody>
      </p:sp>
    </p:spTree>
    <p:extLst>
      <p:ext uri="{BB962C8B-B14F-4D97-AF65-F5344CB8AC3E}">
        <p14:creationId xmlns:p14="http://schemas.microsoft.com/office/powerpoint/2010/main" val="3441024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A35AA-303D-47EB-AED1-0754C75196C6}" type="datetimeFigureOut">
              <a:rPr lang="fi-FI" smtClean="0"/>
              <a:t>13.5.2024</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2159B-B617-4207-A58C-BA28ADB56F6A}" type="slidenum">
              <a:rPr lang="fi-FI" smtClean="0"/>
              <a:t>‹#›</a:t>
            </a:fld>
            <a:endParaRPr lang="fi-FI"/>
          </a:p>
        </p:txBody>
      </p:sp>
    </p:spTree>
    <p:extLst>
      <p:ext uri="{BB962C8B-B14F-4D97-AF65-F5344CB8AC3E}">
        <p14:creationId xmlns:p14="http://schemas.microsoft.com/office/powerpoint/2010/main" val="543605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6E8882-F9F0-9A7B-28C2-201F603F5C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4580076A-E874-BD48-BA44-539520A7B36F}"/>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4" name="Date Placeholder 3">
            <a:extLst>
              <a:ext uri="{FF2B5EF4-FFF2-40B4-BE49-F238E27FC236}">
                <a16:creationId xmlns:a16="http://schemas.microsoft.com/office/drawing/2014/main" id="{5045F421-CD7F-15F1-4A69-40A4BDD27C0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968E5D-1947-8049-8662-B11007AD2347}" type="datetimeFigureOut">
              <a:rPr lang="en-FI" smtClean="0"/>
              <a:t>05/13/2024</a:t>
            </a:fld>
            <a:endParaRPr lang="en-FI"/>
          </a:p>
        </p:txBody>
      </p:sp>
      <p:sp>
        <p:nvSpPr>
          <p:cNvPr id="5" name="Footer Placeholder 4">
            <a:extLst>
              <a:ext uri="{FF2B5EF4-FFF2-40B4-BE49-F238E27FC236}">
                <a16:creationId xmlns:a16="http://schemas.microsoft.com/office/drawing/2014/main" id="{8E84A668-586C-E0EC-7961-74C0960D3C8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FI"/>
          </a:p>
        </p:txBody>
      </p:sp>
      <p:sp>
        <p:nvSpPr>
          <p:cNvPr id="6" name="Slide Number Placeholder 5">
            <a:extLst>
              <a:ext uri="{FF2B5EF4-FFF2-40B4-BE49-F238E27FC236}">
                <a16:creationId xmlns:a16="http://schemas.microsoft.com/office/drawing/2014/main" id="{5E866424-98B0-9540-79B2-90917191CBB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C7672-3E82-8244-8E55-14A7E22784BE}" type="slidenum">
              <a:rPr lang="en-FI" smtClean="0"/>
              <a:t>‹#›</a:t>
            </a:fld>
            <a:endParaRPr lang="en-FI"/>
          </a:p>
        </p:txBody>
      </p:sp>
    </p:spTree>
    <p:extLst>
      <p:ext uri="{BB962C8B-B14F-4D97-AF65-F5344CB8AC3E}">
        <p14:creationId xmlns:p14="http://schemas.microsoft.com/office/powerpoint/2010/main" val="162524432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txStyles>
    <p:titleStyle>
      <a:lvl1pPr algn="l" defTabSz="914377"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667"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6E8882-F9F0-9A7B-28C2-201F603F5C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endParaRPr lang="en-FI"/>
          </a:p>
        </p:txBody>
      </p:sp>
      <p:sp>
        <p:nvSpPr>
          <p:cNvPr id="3" name="Text Placeholder 2">
            <a:extLst>
              <a:ext uri="{FF2B5EF4-FFF2-40B4-BE49-F238E27FC236}">
                <a16:creationId xmlns:a16="http://schemas.microsoft.com/office/drawing/2014/main" id="{4580076A-E874-BD48-BA44-539520A7B36F}"/>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FI"/>
          </a:p>
        </p:txBody>
      </p:sp>
      <p:sp>
        <p:nvSpPr>
          <p:cNvPr id="4" name="Date Placeholder 3">
            <a:extLst>
              <a:ext uri="{FF2B5EF4-FFF2-40B4-BE49-F238E27FC236}">
                <a16:creationId xmlns:a16="http://schemas.microsoft.com/office/drawing/2014/main" id="{5045F421-CD7F-15F1-4A69-40A4BDD27C0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968E5D-1947-8049-8662-B11007AD2347}" type="datetimeFigureOut">
              <a:rPr lang="en-FI" smtClean="0"/>
              <a:t>05/13/2024</a:t>
            </a:fld>
            <a:endParaRPr lang="en-FI"/>
          </a:p>
        </p:txBody>
      </p:sp>
      <p:sp>
        <p:nvSpPr>
          <p:cNvPr id="5" name="Footer Placeholder 4">
            <a:extLst>
              <a:ext uri="{FF2B5EF4-FFF2-40B4-BE49-F238E27FC236}">
                <a16:creationId xmlns:a16="http://schemas.microsoft.com/office/drawing/2014/main" id="{8E84A668-586C-E0EC-7961-74C0960D3C8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FI"/>
          </a:p>
        </p:txBody>
      </p:sp>
      <p:sp>
        <p:nvSpPr>
          <p:cNvPr id="6" name="Slide Number Placeholder 5">
            <a:extLst>
              <a:ext uri="{FF2B5EF4-FFF2-40B4-BE49-F238E27FC236}">
                <a16:creationId xmlns:a16="http://schemas.microsoft.com/office/drawing/2014/main" id="{5E866424-98B0-9540-79B2-90917191CBB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C7672-3E82-8244-8E55-14A7E22784BE}" type="slidenum">
              <a:rPr lang="en-FI" smtClean="0"/>
              <a:t>‹#›</a:t>
            </a:fld>
            <a:endParaRPr lang="en-FI"/>
          </a:p>
        </p:txBody>
      </p:sp>
    </p:spTree>
    <p:extLst>
      <p:ext uri="{BB962C8B-B14F-4D97-AF65-F5344CB8AC3E}">
        <p14:creationId xmlns:p14="http://schemas.microsoft.com/office/powerpoint/2010/main" val="283977486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6E8882-F9F0-9A7B-28C2-201F603F5C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4580076A-E874-BD48-BA44-539520A7B36F}"/>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4" name="Date Placeholder 3">
            <a:extLst>
              <a:ext uri="{FF2B5EF4-FFF2-40B4-BE49-F238E27FC236}">
                <a16:creationId xmlns:a16="http://schemas.microsoft.com/office/drawing/2014/main" id="{5045F421-CD7F-15F1-4A69-40A4BDD27C0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968E5D-1947-8049-8662-B11007AD2347}" type="datetimeFigureOut">
              <a:rPr lang="en-FI" smtClean="0"/>
              <a:t>05/13/2024</a:t>
            </a:fld>
            <a:endParaRPr lang="en-FI"/>
          </a:p>
        </p:txBody>
      </p:sp>
      <p:sp>
        <p:nvSpPr>
          <p:cNvPr id="5" name="Footer Placeholder 4">
            <a:extLst>
              <a:ext uri="{FF2B5EF4-FFF2-40B4-BE49-F238E27FC236}">
                <a16:creationId xmlns:a16="http://schemas.microsoft.com/office/drawing/2014/main" id="{8E84A668-586C-E0EC-7961-74C0960D3C8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FI"/>
          </a:p>
        </p:txBody>
      </p:sp>
      <p:sp>
        <p:nvSpPr>
          <p:cNvPr id="6" name="Slide Number Placeholder 5">
            <a:extLst>
              <a:ext uri="{FF2B5EF4-FFF2-40B4-BE49-F238E27FC236}">
                <a16:creationId xmlns:a16="http://schemas.microsoft.com/office/drawing/2014/main" id="{5E866424-98B0-9540-79B2-90917191CBB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C7672-3E82-8244-8E55-14A7E22784BE}" type="slidenum">
              <a:rPr lang="en-FI" smtClean="0"/>
              <a:t>‹#›</a:t>
            </a:fld>
            <a:endParaRPr lang="en-FI"/>
          </a:p>
        </p:txBody>
      </p:sp>
    </p:spTree>
    <p:extLst>
      <p:ext uri="{BB962C8B-B14F-4D97-AF65-F5344CB8AC3E}">
        <p14:creationId xmlns:p14="http://schemas.microsoft.com/office/powerpoint/2010/main" val="175747196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xStyles>
    <p:titleStyle>
      <a:lvl1pPr algn="l" defTabSz="914377"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667"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hyperlink" Target="https://www.varha.fi/fi/haku/tapahtumat" TargetMode="Externa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hyperlink" Target="https://form.apsis.one/4GdcmkUlb0RSm0" TargetMode="External"/><Relationship Id="rId2" Type="http://schemas.openxmlformats.org/officeDocument/2006/relationships/hyperlink" Target="https://www.varha.fi/fi/tietoa-varhasta/paatoksenteko-ja-hallinto/vaikuttamistoimielimet-ja-neuvottelukunnat/varsinais" TargetMode="External"/><Relationship Id="rId1" Type="http://schemas.openxmlformats.org/officeDocument/2006/relationships/slideLayout" Target="../slideLayouts/slideLayout16.xml"/><Relationship Id="rId4" Type="http://schemas.openxmlformats.org/officeDocument/2006/relationships/hyperlink" Target="https://www.facebook.com/sote113"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innokyla.fi/sites/default/files/2020-11/JA%CC%88RJESTO%CC%88YSTA%CC%88VA%CC%88LLINEN%20KUNTA_0.pdf" TargetMode="External"/><Relationship Id="rId2" Type="http://schemas.openxmlformats.org/officeDocument/2006/relationships/hyperlink" Target="https://innokyla.fi/sites/default/files/2020-11/Sote-j%C3%A4rjest%C3%B6jen%20HYTE-toiminta%2C%20V-S%2C%2014.12.2018.docx.pdf" TargetMode="External"/><Relationship Id="rId1" Type="http://schemas.openxmlformats.org/officeDocument/2006/relationships/slideLayout" Target="../slideLayouts/slideLayout16.xml"/><Relationship Id="rId4" Type="http://schemas.openxmlformats.org/officeDocument/2006/relationships/hyperlink" Target="https://innokyla.fi/sites/default/files/2021-11/Hyvinvointialueen_Ja%CC%88rjesto%CC%88ysta%CC%88va%CC%88llinen_Toimintamalli.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D9660-3D82-8EB8-0C74-E91A9AD3BFA9}"/>
              </a:ext>
            </a:extLst>
          </p:cNvPr>
          <p:cNvSpPr>
            <a:spLocks noGrp="1"/>
          </p:cNvSpPr>
          <p:nvPr>
            <p:ph type="ctrTitle"/>
          </p:nvPr>
        </p:nvSpPr>
        <p:spPr>
          <a:xfrm>
            <a:off x="989957" y="1973989"/>
            <a:ext cx="11648772" cy="2387600"/>
          </a:xfrm>
        </p:spPr>
        <p:txBody>
          <a:bodyPr>
            <a:normAutofit/>
          </a:bodyPr>
          <a:lstStyle/>
          <a:p>
            <a:r>
              <a:rPr lang="fi-FI" dirty="0" err="1">
                <a:latin typeface="Arial"/>
                <a:cs typeface="Arial"/>
              </a:rPr>
              <a:t>Varhan</a:t>
            </a:r>
            <a:r>
              <a:rPr lang="fi-FI" dirty="0">
                <a:latin typeface="Arial"/>
                <a:cs typeface="Arial"/>
              </a:rPr>
              <a:t> järjestöyhteistyö</a:t>
            </a:r>
            <a:endParaRPr lang="fi-FI" dirty="0"/>
          </a:p>
        </p:txBody>
      </p:sp>
    </p:spTree>
    <p:extLst>
      <p:ext uri="{BB962C8B-B14F-4D97-AF65-F5344CB8AC3E}">
        <p14:creationId xmlns:p14="http://schemas.microsoft.com/office/powerpoint/2010/main" val="102036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Tilayhteistyö</a:t>
            </a:r>
          </a:p>
        </p:txBody>
      </p:sp>
      <p:sp>
        <p:nvSpPr>
          <p:cNvPr id="3" name="Tekstin paikkamerkki 2"/>
          <p:cNvSpPr>
            <a:spLocks noGrp="1"/>
          </p:cNvSpPr>
          <p:nvPr>
            <p:ph type="body" sz="quarter" idx="14"/>
          </p:nvPr>
        </p:nvSpPr>
        <p:spPr/>
        <p:txBody>
          <a:bodyPr/>
          <a:lstStyle/>
          <a:p>
            <a:r>
              <a:rPr lang="fi-FI" sz="2800" dirty="0"/>
              <a:t>Ensisijaisena avustuksen muotona Varha luovuttaa tiloja korvauksetta järjestöjen käyttöön. </a:t>
            </a:r>
          </a:p>
          <a:p>
            <a:r>
              <a:rPr lang="fi-FI" sz="2800" dirty="0"/>
              <a:t>Mikäli </a:t>
            </a:r>
            <a:r>
              <a:rPr lang="fi-FI" sz="2800" dirty="0" err="1"/>
              <a:t>Varhalla</a:t>
            </a:r>
            <a:r>
              <a:rPr lang="fi-FI" sz="2800" dirty="0"/>
              <a:t> ei ole antaa järjestön tarpeita vastaavia tiloja hakijan käyttöön, voi järjestö hakea avustusta tilavuokran suorittamiseen.</a:t>
            </a:r>
          </a:p>
          <a:p>
            <a:r>
              <a:rPr lang="fi-FI" sz="2800" dirty="0"/>
              <a:t>Avustusta voi saada tilavuokran suorittamiseen, mikäli toimitilat ovat välttämättömät järjestön toiminnan kannalta, toimitilan koko on tarkoituksenmukainen ja vuokran määrä on kohtuullinen eikä ylitä vastaavanlaisesta tilasta yleisesti perityn vuokran määrää</a:t>
            </a:r>
            <a:r>
              <a:rPr lang="fi-FI" dirty="0"/>
              <a:t>.</a:t>
            </a:r>
          </a:p>
          <a:p>
            <a:endParaRPr lang="fi-FI" dirty="0"/>
          </a:p>
        </p:txBody>
      </p:sp>
    </p:spTree>
    <p:extLst>
      <p:ext uri="{BB962C8B-B14F-4D97-AF65-F5344CB8AC3E}">
        <p14:creationId xmlns:p14="http://schemas.microsoft.com/office/powerpoint/2010/main" val="3807936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373490" y="727069"/>
            <a:ext cx="11468100" cy="1082756"/>
          </a:xfrm>
        </p:spPr>
        <p:txBody>
          <a:bodyPr/>
          <a:lstStyle/>
          <a:p>
            <a:r>
              <a:rPr lang="fi-FI" dirty="0" err="1"/>
              <a:t>Varhan</a:t>
            </a:r>
            <a:r>
              <a:rPr lang="fi-FI" dirty="0"/>
              <a:t> avustusperiaatteet</a:t>
            </a:r>
          </a:p>
        </p:txBody>
      </p:sp>
      <p:sp>
        <p:nvSpPr>
          <p:cNvPr id="3" name="Tekstin paikkamerkki 2"/>
          <p:cNvSpPr>
            <a:spLocks noGrp="1"/>
          </p:cNvSpPr>
          <p:nvPr>
            <p:ph type="body" sz="quarter" idx="14"/>
          </p:nvPr>
        </p:nvSpPr>
        <p:spPr>
          <a:xfrm>
            <a:off x="373490" y="2049969"/>
            <a:ext cx="11479617" cy="5017968"/>
          </a:xfrm>
        </p:spPr>
        <p:txBody>
          <a:bodyPr>
            <a:normAutofit/>
          </a:bodyPr>
          <a:lstStyle/>
          <a:p>
            <a:pPr marL="457189" lvl="1" indent="0">
              <a:buNone/>
            </a:pPr>
            <a:r>
              <a:rPr lang="fi-FI" sz="2133" dirty="0">
                <a:sym typeface="Wingdings" panose="05000000000000000000" pitchFamily="2" charset="2"/>
              </a:rPr>
              <a:t>Hyvinvointialue avustaa järjestöjä, joiden toiminta tukee tai täydentää hyvinvointialueen lakisääteistä tehtävää eli </a:t>
            </a:r>
            <a:r>
              <a:rPr lang="fi-FI" sz="2133" dirty="0" err="1">
                <a:sym typeface="Wingdings" panose="05000000000000000000" pitchFamily="2" charset="2"/>
              </a:rPr>
              <a:t>sosiaali</a:t>
            </a:r>
            <a:r>
              <a:rPr lang="fi-FI" sz="2133" dirty="0">
                <a:sym typeface="Wingdings" panose="05000000000000000000" pitchFamily="2" charset="2"/>
              </a:rPr>
              <a:t>- ja terveyspalveluita sekä pelastuspalveluita. </a:t>
            </a:r>
            <a:br>
              <a:rPr lang="fi-FI" sz="2133" dirty="0">
                <a:sym typeface="Wingdings" panose="05000000000000000000" pitchFamily="2" charset="2"/>
              </a:rPr>
            </a:br>
            <a:endParaRPr lang="fi-FI" sz="2133" dirty="0">
              <a:sym typeface="Wingdings" panose="05000000000000000000" pitchFamily="2" charset="2"/>
            </a:endParaRPr>
          </a:p>
          <a:p>
            <a:pPr lvl="1"/>
            <a:r>
              <a:rPr lang="fi-FI" sz="2133" dirty="0"/>
              <a:t>Potilasjärjestöjen kohderyhmilleen tarjoama toiminta </a:t>
            </a:r>
          </a:p>
          <a:p>
            <a:pPr lvl="1"/>
            <a:r>
              <a:rPr lang="fi-FI" sz="2133" dirty="0"/>
              <a:t>Lastensuojeluun kiinteästi kuuluva toiminta </a:t>
            </a:r>
          </a:p>
          <a:p>
            <a:pPr lvl="1"/>
            <a:r>
              <a:rPr lang="fi-FI" sz="2133" dirty="0"/>
              <a:t>Mielenterveys- ja päihdepalveluihin kiinteästi kuuluva toiminta </a:t>
            </a:r>
          </a:p>
          <a:p>
            <a:pPr lvl="1"/>
            <a:r>
              <a:rPr lang="fi-FI" sz="2133" dirty="0"/>
              <a:t>Vammaispalveluihin kiinteästi kuuluva toiminta </a:t>
            </a:r>
          </a:p>
          <a:p>
            <a:pPr lvl="1"/>
            <a:r>
              <a:rPr lang="fi-FI" sz="2133" dirty="0"/>
              <a:t>Ikääntyneiden palveluihin kiinteästi kuuluva toiminta </a:t>
            </a:r>
          </a:p>
          <a:p>
            <a:pPr lvl="1"/>
            <a:r>
              <a:rPr lang="fi-FI" sz="2133" dirty="0"/>
              <a:t>Muu SOTE-palvelutuotantoa tukeva toiminta</a:t>
            </a:r>
          </a:p>
          <a:p>
            <a:pPr lvl="1"/>
            <a:r>
              <a:rPr lang="fi-FI" sz="2133" dirty="0"/>
              <a:t>Aluepelastuslaitoksen myöntämät avustukset (VAPEPA, Meripelastus) </a:t>
            </a:r>
          </a:p>
          <a:p>
            <a:pPr marL="457189" lvl="1" indent="0">
              <a:buNone/>
            </a:pPr>
            <a:endParaRPr lang="fi-FI" sz="2133" dirty="0">
              <a:sym typeface="Wingdings" panose="05000000000000000000" pitchFamily="2" charset="2"/>
            </a:endParaRPr>
          </a:p>
        </p:txBody>
      </p:sp>
    </p:spTree>
    <p:extLst>
      <p:ext uri="{BB962C8B-B14F-4D97-AF65-F5344CB8AC3E}">
        <p14:creationId xmlns:p14="http://schemas.microsoft.com/office/powerpoint/2010/main" val="1508892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Avustusten harkinnanvaraisuus</a:t>
            </a:r>
          </a:p>
        </p:txBody>
      </p:sp>
      <p:sp>
        <p:nvSpPr>
          <p:cNvPr id="3" name="Tekstin paikkamerkki 2"/>
          <p:cNvSpPr>
            <a:spLocks noGrp="1"/>
          </p:cNvSpPr>
          <p:nvPr>
            <p:ph type="body" sz="quarter" idx="14"/>
          </p:nvPr>
        </p:nvSpPr>
        <p:spPr/>
        <p:txBody>
          <a:bodyPr/>
          <a:lstStyle/>
          <a:p>
            <a:r>
              <a:rPr lang="fi-FI" dirty="0"/>
              <a:t>Edellä esiteltyihin toimintoryhmiin kuuluminen ei tuo suoraa oikeutta saada avustusta, vaan avustus on aina harkinnanvarainen.</a:t>
            </a:r>
          </a:p>
          <a:p>
            <a:r>
              <a:rPr lang="fi-FI" dirty="0"/>
              <a:t>Järjestö voi toteuttaa avustettavaa toimintaa vain yhden kunnan alueella, mutta varsinaissuomalaisella henkilöllä tulee kotikunnasta riippumatta olla mahdollisuus osallistua järjestön toimintaan. </a:t>
            </a:r>
          </a:p>
          <a:p>
            <a:r>
              <a:rPr lang="fi-FI" dirty="0"/>
              <a:t>Toimintaan osallistumisen edellytyksenä ei myöskään saa olla yhdistyksen jäsenyys.</a:t>
            </a:r>
          </a:p>
          <a:p>
            <a:endParaRPr lang="fi-FI" dirty="0"/>
          </a:p>
          <a:p>
            <a:endParaRPr lang="fi-FI" dirty="0"/>
          </a:p>
        </p:txBody>
      </p:sp>
    </p:spTree>
    <p:extLst>
      <p:ext uri="{BB962C8B-B14F-4D97-AF65-F5344CB8AC3E}">
        <p14:creationId xmlns:p14="http://schemas.microsoft.com/office/powerpoint/2010/main" val="872344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502799" y="1419795"/>
            <a:ext cx="11468100" cy="1082756"/>
          </a:xfrm>
        </p:spPr>
        <p:txBody>
          <a:bodyPr/>
          <a:lstStyle/>
          <a:p>
            <a:r>
              <a:rPr lang="fi-FI" dirty="0"/>
              <a:t>Järjestöjen yhteishankkeet</a:t>
            </a:r>
            <a:br>
              <a:rPr lang="fi-FI" dirty="0"/>
            </a:br>
            <a:endParaRPr lang="fi-FI" dirty="0"/>
          </a:p>
        </p:txBody>
      </p:sp>
      <p:sp>
        <p:nvSpPr>
          <p:cNvPr id="3" name="Tekstin paikkamerkki 2"/>
          <p:cNvSpPr>
            <a:spLocks noGrp="1"/>
          </p:cNvSpPr>
          <p:nvPr>
            <p:ph type="body" sz="quarter" idx="14"/>
          </p:nvPr>
        </p:nvSpPr>
        <p:spPr>
          <a:xfrm>
            <a:off x="373490" y="2715491"/>
            <a:ext cx="11479617" cy="4792337"/>
          </a:xfrm>
        </p:spPr>
        <p:txBody>
          <a:bodyPr>
            <a:normAutofit/>
          </a:bodyPr>
          <a:lstStyle/>
          <a:p>
            <a:r>
              <a:rPr lang="fi-FI" dirty="0"/>
              <a:t>Hyvinvointialue kannustaa avustuksen hakijoita tekemään yhteistyötä muiden toimijoiden kanssa, jos yhteistyö edistää asetettujen tavoitteiden saavuttamista tai kehitettyjen toimintatapojen juurtumista. </a:t>
            </a:r>
          </a:p>
          <a:p>
            <a:endParaRPr lang="fi-FI" dirty="0"/>
          </a:p>
          <a:p>
            <a:endParaRPr lang="fi-FI" dirty="0"/>
          </a:p>
        </p:txBody>
      </p:sp>
    </p:spTree>
    <p:extLst>
      <p:ext uri="{BB962C8B-B14F-4D97-AF65-F5344CB8AC3E}">
        <p14:creationId xmlns:p14="http://schemas.microsoft.com/office/powerpoint/2010/main" val="232135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Koulutusyhteistyö</a:t>
            </a:r>
          </a:p>
        </p:txBody>
      </p:sp>
      <p:sp>
        <p:nvSpPr>
          <p:cNvPr id="3" name="Tekstin paikkamerkki 2"/>
          <p:cNvSpPr>
            <a:spLocks noGrp="1"/>
          </p:cNvSpPr>
          <p:nvPr>
            <p:ph type="body" sz="quarter" idx="14"/>
          </p:nvPr>
        </p:nvSpPr>
        <p:spPr/>
        <p:txBody>
          <a:bodyPr/>
          <a:lstStyle/>
          <a:p>
            <a:r>
              <a:rPr lang="fi-FI" dirty="0"/>
              <a:t>Varha tarjoaa järjestämiään koulutuksia järjestöjen ammattihenkilöstölle.</a:t>
            </a:r>
          </a:p>
          <a:p>
            <a:r>
              <a:rPr lang="fi-FI" dirty="0">
                <a:hlinkClick r:id="rId2"/>
              </a:rPr>
              <a:t>Tapahtumat | Varha</a:t>
            </a:r>
            <a:endParaRPr lang="fi-FI" dirty="0"/>
          </a:p>
        </p:txBody>
      </p:sp>
    </p:spTree>
    <p:extLst>
      <p:ext uri="{BB962C8B-B14F-4D97-AF65-F5344CB8AC3E}">
        <p14:creationId xmlns:p14="http://schemas.microsoft.com/office/powerpoint/2010/main" val="104927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396525" y="896637"/>
            <a:ext cx="11468100" cy="1082756"/>
          </a:xfrm>
        </p:spPr>
        <p:txBody>
          <a:bodyPr/>
          <a:lstStyle/>
          <a:p>
            <a:r>
              <a:rPr lang="fi-FI" sz="3733" dirty="0"/>
              <a:t>Sote-neuvottelukunta tuo ihmisen äänen esiin</a:t>
            </a:r>
          </a:p>
        </p:txBody>
      </p:sp>
      <p:sp>
        <p:nvSpPr>
          <p:cNvPr id="3" name="Tekstin paikkamerkki 2"/>
          <p:cNvSpPr>
            <a:spLocks noGrp="1"/>
          </p:cNvSpPr>
          <p:nvPr>
            <p:ph type="body" sz="quarter" idx="14"/>
          </p:nvPr>
        </p:nvSpPr>
        <p:spPr>
          <a:xfrm>
            <a:off x="385008" y="2196275"/>
            <a:ext cx="11479617" cy="4279900"/>
          </a:xfrm>
        </p:spPr>
        <p:txBody>
          <a:bodyPr>
            <a:normAutofit/>
          </a:bodyPr>
          <a:lstStyle/>
          <a:p>
            <a:r>
              <a:rPr lang="fi-FI" dirty="0"/>
              <a:t>Neuvottelukunnan tavoitteena on tehostaa sote-järjestöjen vaikuttamisyhteistyötä, vahvistaa järjestöjen roolia osana hyvinvointialueen kokonaisuutta ja varmistaa järjestöjen yleishyödyllisen toiminnan edellytyksiä. </a:t>
            </a:r>
          </a:p>
          <a:p>
            <a:r>
              <a:rPr lang="fi-FI" dirty="0"/>
              <a:t>Sote-järjestöillä on neuvottelukunnan avulla yhteinen vaikuttaja-asema ja toimiva kumppanuus hyvinvointialueen eri toimijoiden kesken. </a:t>
            </a:r>
          </a:p>
          <a:p>
            <a:r>
              <a:rPr lang="fi-FI" dirty="0"/>
              <a:t>Neuvottelukunnan avulla sote-järjestöt saavat entistä vahvemmin esiin kohderyhmiensä äänen palvelujen kehittämisessä.</a:t>
            </a:r>
          </a:p>
        </p:txBody>
      </p:sp>
    </p:spTree>
    <p:extLst>
      <p:ext uri="{BB962C8B-B14F-4D97-AF65-F5344CB8AC3E}">
        <p14:creationId xmlns:p14="http://schemas.microsoft.com/office/powerpoint/2010/main" val="1472835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487383" y="760005"/>
            <a:ext cx="11468100" cy="1082756"/>
          </a:xfrm>
        </p:spPr>
        <p:txBody>
          <a:bodyPr/>
          <a:lstStyle/>
          <a:p>
            <a:r>
              <a:rPr lang="fi-FI" dirty="0" err="1"/>
              <a:t>Sote</a:t>
            </a:r>
            <a:r>
              <a:rPr lang="fi-FI" dirty="0"/>
              <a:t>-neuvottelukunnan tehtävät</a:t>
            </a:r>
            <a:br>
              <a:rPr lang="fi-FI" dirty="0"/>
            </a:br>
            <a:endParaRPr lang="fi-FI" dirty="0"/>
          </a:p>
        </p:txBody>
      </p:sp>
      <p:sp>
        <p:nvSpPr>
          <p:cNvPr id="3" name="Tekstin paikkamerkki 2"/>
          <p:cNvSpPr>
            <a:spLocks noGrp="1"/>
          </p:cNvSpPr>
          <p:nvPr>
            <p:ph type="body" sz="quarter" idx="14"/>
          </p:nvPr>
        </p:nvSpPr>
        <p:spPr>
          <a:xfrm>
            <a:off x="385008" y="1842761"/>
            <a:ext cx="11479617" cy="4866087"/>
          </a:xfrm>
        </p:spPr>
        <p:txBody>
          <a:bodyPr vert="horz" lIns="121920" tIns="60960" rIns="121920" bIns="60960" rtlCol="0" anchor="t">
            <a:noAutofit/>
          </a:bodyPr>
          <a:lstStyle/>
          <a:p>
            <a:pPr marL="0" indent="0">
              <a:buNone/>
            </a:pPr>
            <a:r>
              <a:rPr lang="fi-FI" dirty="0">
                <a:latin typeface="Arial"/>
                <a:cs typeface="Arial"/>
              </a:rPr>
              <a:t>Neuvottelukunta edustaa järjestöjä ns. virallisissa tehtävissä ja neuvotteluissa, esim. alueelliset </a:t>
            </a:r>
            <a:r>
              <a:rPr lang="fi-FI">
                <a:latin typeface="Arial"/>
                <a:cs typeface="Arial"/>
              </a:rPr>
              <a:t>hyvinvoinnin ja terveyden edistämisen neuvottelut ja </a:t>
            </a:r>
            <a:r>
              <a:rPr lang="fi-FI" dirty="0">
                <a:latin typeface="Arial"/>
                <a:cs typeface="Arial"/>
              </a:rPr>
              <a:t>strategiatyöskentely. </a:t>
            </a:r>
            <a:endParaRPr lang="fi-FI" dirty="0"/>
          </a:p>
          <a:p>
            <a:pPr lvl="1"/>
            <a:r>
              <a:rPr lang="fi-FI" sz="2667" dirty="0"/>
              <a:t>Neuvottelukunta lausuu ja ottaa kantaa järjestöjen yhteisiin asioihin.</a:t>
            </a:r>
          </a:p>
          <a:p>
            <a:pPr lvl="1"/>
            <a:r>
              <a:rPr lang="fi-FI" sz="2667" dirty="0"/>
              <a:t>Neuvottelukunta nimeää järjestöjen edustajia </a:t>
            </a:r>
            <a:r>
              <a:rPr lang="fi-FI" sz="2667" dirty="0" err="1"/>
              <a:t>Varhan</a:t>
            </a:r>
            <a:r>
              <a:rPr lang="fi-FI" sz="2667" dirty="0"/>
              <a:t> kehittämistyöryhmiin</a:t>
            </a:r>
          </a:p>
          <a:p>
            <a:pPr lvl="1"/>
            <a:r>
              <a:rPr lang="fi-FI" sz="2667" dirty="0"/>
              <a:t>Neuvottelu vastaa keskitetystä viestinnästä </a:t>
            </a:r>
            <a:r>
              <a:rPr lang="fi-FI" sz="2667" dirty="0" err="1"/>
              <a:t>Varhan</a:t>
            </a:r>
            <a:r>
              <a:rPr lang="fi-FI" sz="2667" dirty="0"/>
              <a:t> ja järjestöjen välillä</a:t>
            </a:r>
          </a:p>
          <a:p>
            <a:pPr lvl="1"/>
            <a:r>
              <a:rPr lang="fi-FI" sz="2667" dirty="0"/>
              <a:t>Neuvottelukunta järjestää yhteistyössä mm. Järjestöareena-tapahtuman.</a:t>
            </a:r>
          </a:p>
        </p:txBody>
      </p:sp>
    </p:spTree>
    <p:extLst>
      <p:ext uri="{BB962C8B-B14F-4D97-AF65-F5344CB8AC3E}">
        <p14:creationId xmlns:p14="http://schemas.microsoft.com/office/powerpoint/2010/main" val="43915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Neuvottelukunnan kokoonpano</a:t>
            </a:r>
          </a:p>
        </p:txBody>
      </p:sp>
      <p:sp>
        <p:nvSpPr>
          <p:cNvPr id="4" name="Tekstiruutu 3"/>
          <p:cNvSpPr txBox="1"/>
          <p:nvPr/>
        </p:nvSpPr>
        <p:spPr>
          <a:xfrm>
            <a:off x="6119056" y="4794245"/>
            <a:ext cx="5621349" cy="1815882"/>
          </a:xfrm>
          <a:prstGeom prst="rect">
            <a:avLst/>
          </a:prstGeom>
          <a:noFill/>
        </p:spPr>
        <p:txBody>
          <a:bodyPr wrap="square" rtlCol="0">
            <a:spAutoFit/>
          </a:bodyPr>
          <a:lstStyle/>
          <a:p>
            <a:pPr defTabSz="914377"/>
            <a:r>
              <a:rPr lang="fi-FI" sz="1400" b="1" dirty="0">
                <a:solidFill>
                  <a:srgbClr val="000000"/>
                </a:solidFill>
                <a:latin typeface="Arial" panose="020B0604020202020204"/>
              </a:rPr>
              <a:t>Varajäsenet</a:t>
            </a:r>
          </a:p>
          <a:p>
            <a:pPr marL="380990" indent="-380990" defTabSz="914377">
              <a:buFont typeface="Arial" panose="020B0604020202020204" pitchFamily="34" charset="0"/>
              <a:buChar char="•"/>
            </a:pPr>
            <a:r>
              <a:rPr lang="fi-FI" sz="1400" dirty="0">
                <a:solidFill>
                  <a:srgbClr val="000000"/>
                </a:solidFill>
                <a:latin typeface="Arial" panose="020B0604020202020204"/>
              </a:rPr>
              <a:t>Outi Tikkanen, Auralan Setlementti ry</a:t>
            </a:r>
          </a:p>
          <a:p>
            <a:pPr marL="380990" indent="-380990" defTabSz="914377">
              <a:buFont typeface="Arial" panose="020B0604020202020204" pitchFamily="34" charset="0"/>
              <a:buChar char="•"/>
            </a:pPr>
            <a:r>
              <a:rPr lang="fi-FI" sz="1400" dirty="0">
                <a:solidFill>
                  <a:srgbClr val="000000"/>
                </a:solidFill>
                <a:latin typeface="Arial" panose="020B0604020202020204"/>
              </a:rPr>
              <a:t>Auli Hirvensalo-Mattila, Turun Tyttöjen Talon johtaja, Auralan Nuoret ry/Turun Tyttöjen Talo</a:t>
            </a:r>
          </a:p>
          <a:p>
            <a:pPr marL="380990" indent="-380990" defTabSz="914377">
              <a:buFont typeface="Arial" panose="020B0604020202020204" pitchFamily="34" charset="0"/>
              <a:buChar char="•"/>
            </a:pPr>
            <a:r>
              <a:rPr lang="fi-FI" sz="1400" dirty="0">
                <a:solidFill>
                  <a:srgbClr val="000000"/>
                </a:solidFill>
                <a:latin typeface="Arial" panose="020B0604020202020204"/>
              </a:rPr>
              <a:t>Veijo Lehtonen, </a:t>
            </a:r>
            <a:r>
              <a:rPr lang="fi-FI" sz="1400" dirty="0" err="1">
                <a:solidFill>
                  <a:srgbClr val="000000"/>
                </a:solidFill>
                <a:latin typeface="Arial" panose="020B0604020202020204"/>
              </a:rPr>
              <a:t>Lounatuulet</a:t>
            </a:r>
            <a:r>
              <a:rPr lang="fi-FI" sz="1400" dirty="0">
                <a:solidFill>
                  <a:srgbClr val="000000"/>
                </a:solidFill>
                <a:latin typeface="Arial" panose="020B0604020202020204"/>
              </a:rPr>
              <a:t> Yhteisötalo ry</a:t>
            </a:r>
          </a:p>
          <a:p>
            <a:pPr marL="380990" indent="-380990" defTabSz="914377">
              <a:buFont typeface="Arial" panose="020B0604020202020204" pitchFamily="34" charset="0"/>
              <a:buChar char="•"/>
            </a:pPr>
            <a:r>
              <a:rPr lang="fi-FI" sz="1400" dirty="0" err="1">
                <a:solidFill>
                  <a:srgbClr val="000000"/>
                </a:solidFill>
                <a:latin typeface="Arial" panose="020B0604020202020204"/>
              </a:rPr>
              <a:t>Nanette</a:t>
            </a:r>
            <a:r>
              <a:rPr lang="fi-FI" sz="1400" dirty="0">
                <a:solidFill>
                  <a:srgbClr val="000000"/>
                </a:solidFill>
                <a:latin typeface="Arial" panose="020B0604020202020204"/>
              </a:rPr>
              <a:t> Huovinen Varsinais-Suomen </a:t>
            </a:r>
            <a:r>
              <a:rPr lang="fi-FI" sz="1400" dirty="0" err="1">
                <a:solidFill>
                  <a:srgbClr val="000000"/>
                </a:solidFill>
                <a:latin typeface="Arial" panose="020B0604020202020204"/>
              </a:rPr>
              <a:t>Sydänrpiiri</a:t>
            </a:r>
            <a:r>
              <a:rPr lang="fi-FI" sz="1400" dirty="0">
                <a:solidFill>
                  <a:srgbClr val="000000"/>
                </a:solidFill>
                <a:latin typeface="Arial" panose="020B0604020202020204"/>
              </a:rPr>
              <a:t> ry</a:t>
            </a:r>
          </a:p>
          <a:p>
            <a:pPr marL="380990" indent="-380990" defTabSz="914377">
              <a:buFont typeface="Arial" panose="020B0604020202020204" pitchFamily="34" charset="0"/>
              <a:buChar char="•"/>
            </a:pPr>
            <a:r>
              <a:rPr lang="fi-FI" sz="1400" dirty="0">
                <a:solidFill>
                  <a:srgbClr val="000000"/>
                </a:solidFill>
                <a:latin typeface="Arial" panose="020B0604020202020204"/>
              </a:rPr>
              <a:t>Paula Pietilä, Kynnys ry, Turun toimikunta</a:t>
            </a:r>
          </a:p>
          <a:p>
            <a:pPr marL="380990" indent="-380990" defTabSz="914377">
              <a:buFont typeface="Arial" panose="020B0604020202020204" pitchFamily="34" charset="0"/>
              <a:buChar char="•"/>
            </a:pPr>
            <a:r>
              <a:rPr lang="fi-FI" sz="1400" dirty="0">
                <a:solidFill>
                  <a:srgbClr val="000000"/>
                </a:solidFill>
                <a:latin typeface="Arial" panose="020B0604020202020204"/>
              </a:rPr>
              <a:t>Mari Lahti, luottamushenkilöedustaja</a:t>
            </a:r>
          </a:p>
        </p:txBody>
      </p:sp>
      <p:sp>
        <p:nvSpPr>
          <p:cNvPr id="5" name="Tekstiruutu 4"/>
          <p:cNvSpPr txBox="1"/>
          <p:nvPr/>
        </p:nvSpPr>
        <p:spPr>
          <a:xfrm>
            <a:off x="6119057" y="1853179"/>
            <a:ext cx="5165313" cy="2800767"/>
          </a:xfrm>
          <a:prstGeom prst="rect">
            <a:avLst/>
          </a:prstGeom>
          <a:noFill/>
        </p:spPr>
        <p:txBody>
          <a:bodyPr wrap="square" rtlCol="0">
            <a:spAutoFit/>
          </a:bodyPr>
          <a:lstStyle/>
          <a:p>
            <a:pPr marL="228594" indent="-228594" defTabSz="914377">
              <a:buFont typeface="Arial" panose="020B0604020202020204" pitchFamily="34" charset="0"/>
              <a:buChar char="•"/>
            </a:pPr>
            <a:r>
              <a:rPr lang="fi-FI" sz="1600" dirty="0">
                <a:solidFill>
                  <a:srgbClr val="000000"/>
                </a:solidFill>
                <a:latin typeface="Arial" panose="020B0604020202020204"/>
              </a:rPr>
              <a:t>Päivi Päivinen, Varsinais-Suomen </a:t>
            </a:r>
            <a:r>
              <a:rPr lang="fi-FI" sz="1600" dirty="0" err="1">
                <a:solidFill>
                  <a:srgbClr val="000000"/>
                </a:solidFill>
                <a:latin typeface="Arial" panose="020B0604020202020204"/>
              </a:rPr>
              <a:t>Vammais</a:t>
            </a:r>
            <a:r>
              <a:rPr lang="fi-FI" sz="1600" dirty="0">
                <a:solidFill>
                  <a:srgbClr val="000000"/>
                </a:solidFill>
                <a:latin typeface="Arial" panose="020B0604020202020204"/>
              </a:rPr>
              <a:t>- ja Pitkäaikaissairausjärjestöt VAPI ry</a:t>
            </a:r>
          </a:p>
          <a:p>
            <a:pPr marL="228594" indent="-228594" defTabSz="914377">
              <a:buFont typeface="Arial" panose="020B0604020202020204" pitchFamily="34" charset="0"/>
              <a:buChar char="•"/>
            </a:pPr>
            <a:r>
              <a:rPr lang="fi-FI" sz="1600" dirty="0">
                <a:solidFill>
                  <a:srgbClr val="000000"/>
                </a:solidFill>
                <a:latin typeface="Arial" panose="020B0604020202020204"/>
              </a:rPr>
              <a:t>Marina Stubb, SPR Nuorten Turvatalo Turku, Suomen Punainen Risti Varsinais- -Suomi</a:t>
            </a:r>
          </a:p>
          <a:p>
            <a:pPr marL="228594" indent="-228594" defTabSz="914377">
              <a:buFont typeface="Arial" panose="020B0604020202020204" pitchFamily="34" charset="0"/>
              <a:buChar char="•"/>
            </a:pPr>
            <a:r>
              <a:rPr lang="fi-FI" sz="1600" dirty="0">
                <a:solidFill>
                  <a:srgbClr val="000000"/>
                </a:solidFill>
                <a:latin typeface="Arial" panose="020B0604020202020204"/>
              </a:rPr>
              <a:t>Janina </a:t>
            </a:r>
            <a:r>
              <a:rPr lang="fi-FI" sz="1600" dirty="0" err="1">
                <a:solidFill>
                  <a:srgbClr val="000000"/>
                </a:solidFill>
                <a:latin typeface="Arial" panose="020B0604020202020204"/>
              </a:rPr>
              <a:t>Rosten</a:t>
            </a:r>
            <a:r>
              <a:rPr lang="fi-FI" sz="1600" dirty="0">
                <a:solidFill>
                  <a:srgbClr val="000000"/>
                </a:solidFill>
                <a:latin typeface="Arial" panose="020B0604020202020204"/>
              </a:rPr>
              <a:t>-Nurmi, Turun A-Kilta ry</a:t>
            </a:r>
          </a:p>
          <a:p>
            <a:pPr marL="228594" indent="-228594" defTabSz="914377">
              <a:buFont typeface="Arial" panose="020B0604020202020204" pitchFamily="34" charset="0"/>
              <a:buChar char="•"/>
            </a:pPr>
            <a:r>
              <a:rPr lang="fi-FI" sz="1600" dirty="0">
                <a:solidFill>
                  <a:srgbClr val="000000"/>
                </a:solidFill>
                <a:latin typeface="Arial" panose="020B0604020202020204"/>
              </a:rPr>
              <a:t>Pilvi Rantanen, Turun ensi- ja turvakoti ry</a:t>
            </a:r>
          </a:p>
          <a:p>
            <a:pPr marL="228594" indent="-228594" defTabSz="914377">
              <a:buFont typeface="Arial" panose="020B0604020202020204" pitchFamily="34" charset="0"/>
              <a:buChar char="•"/>
            </a:pPr>
            <a:r>
              <a:rPr lang="fi-FI" sz="1600" dirty="0">
                <a:solidFill>
                  <a:srgbClr val="000000"/>
                </a:solidFill>
                <a:latin typeface="Arial" panose="020B0604020202020204"/>
              </a:rPr>
              <a:t>Jaana Latva-</a:t>
            </a:r>
            <a:r>
              <a:rPr lang="fi-FI" sz="1600" dirty="0" err="1">
                <a:solidFill>
                  <a:srgbClr val="000000"/>
                </a:solidFill>
                <a:latin typeface="Arial" panose="020B0604020202020204"/>
              </a:rPr>
              <a:t>Äijö</a:t>
            </a:r>
            <a:r>
              <a:rPr lang="fi-FI" sz="1600" dirty="0">
                <a:solidFill>
                  <a:srgbClr val="000000"/>
                </a:solidFill>
                <a:latin typeface="Arial" panose="020B0604020202020204"/>
              </a:rPr>
              <a:t>, Varsinais-Suomen Kehitysvammaisten Tukipiiri ry</a:t>
            </a:r>
          </a:p>
          <a:p>
            <a:pPr marL="228594" indent="-228594" defTabSz="914377">
              <a:buFont typeface="Arial" panose="020B0604020202020204" pitchFamily="34" charset="0"/>
              <a:buChar char="•"/>
            </a:pPr>
            <a:r>
              <a:rPr lang="fi-FI" sz="1600" dirty="0">
                <a:solidFill>
                  <a:srgbClr val="000000"/>
                </a:solidFill>
                <a:latin typeface="Arial" panose="020B0604020202020204"/>
              </a:rPr>
              <a:t>Satu Gustafsson, Turun seudun Reumayhdistys ry</a:t>
            </a:r>
          </a:p>
          <a:p>
            <a:pPr marL="228594" indent="-228594" defTabSz="914377">
              <a:buFont typeface="Arial" panose="020B0604020202020204" pitchFamily="34" charset="0"/>
              <a:buChar char="•"/>
            </a:pPr>
            <a:r>
              <a:rPr lang="fi-FI" sz="1600" dirty="0">
                <a:solidFill>
                  <a:srgbClr val="000000"/>
                </a:solidFill>
                <a:latin typeface="Arial" panose="020B0604020202020204"/>
              </a:rPr>
              <a:t>Heli Koskela, SALVA ry</a:t>
            </a:r>
          </a:p>
          <a:p>
            <a:pPr marL="228594" indent="-228594" defTabSz="914377">
              <a:buFont typeface="Arial" panose="020B0604020202020204" pitchFamily="34" charset="0"/>
              <a:buChar char="•"/>
            </a:pPr>
            <a:r>
              <a:rPr lang="fi-FI" sz="1600" dirty="0">
                <a:solidFill>
                  <a:srgbClr val="000000"/>
                </a:solidFill>
                <a:latin typeface="Arial" panose="020B0604020202020204"/>
              </a:rPr>
              <a:t>Niina Alho, luottamushenkilöedustaja</a:t>
            </a:r>
          </a:p>
        </p:txBody>
      </p:sp>
      <p:sp>
        <p:nvSpPr>
          <p:cNvPr id="7" name="Tekstiruutu 6"/>
          <p:cNvSpPr txBox="1"/>
          <p:nvPr/>
        </p:nvSpPr>
        <p:spPr>
          <a:xfrm>
            <a:off x="651481" y="1408703"/>
            <a:ext cx="4774424" cy="4278094"/>
          </a:xfrm>
          <a:prstGeom prst="rect">
            <a:avLst/>
          </a:prstGeom>
          <a:noFill/>
        </p:spPr>
        <p:txBody>
          <a:bodyPr wrap="square" rtlCol="0">
            <a:spAutoFit/>
          </a:bodyPr>
          <a:lstStyle/>
          <a:p>
            <a:pPr defTabSz="914377"/>
            <a:r>
              <a:rPr lang="fi-FI" sz="1600" b="1" dirty="0">
                <a:solidFill>
                  <a:srgbClr val="000000"/>
                </a:solidFill>
                <a:latin typeface="Arial" panose="020B0604020202020204"/>
              </a:rPr>
              <a:t>Varsinaiset jäsenet</a:t>
            </a:r>
          </a:p>
          <a:p>
            <a:pPr defTabSz="914377"/>
            <a:endParaRPr lang="fi-FI" sz="1600" b="1" dirty="0">
              <a:solidFill>
                <a:srgbClr val="000000"/>
              </a:solidFill>
              <a:latin typeface="Arial" panose="020B0604020202020204"/>
            </a:endParaRPr>
          </a:p>
          <a:p>
            <a:pPr marL="228594" indent="-228594" defTabSz="914377">
              <a:buFont typeface="Arial" panose="020B0604020202020204" pitchFamily="34" charset="0"/>
              <a:buChar char="•"/>
            </a:pPr>
            <a:r>
              <a:rPr lang="fi-FI" sz="1600" dirty="0">
                <a:solidFill>
                  <a:srgbClr val="000000"/>
                </a:solidFill>
                <a:latin typeface="Arial" panose="020B0604020202020204"/>
              </a:rPr>
              <a:t>Regina Strandberg, </a:t>
            </a:r>
            <a:r>
              <a:rPr lang="fi-FI" sz="1600" dirty="0" err="1">
                <a:solidFill>
                  <a:srgbClr val="000000"/>
                </a:solidFill>
                <a:latin typeface="Arial" panose="020B0604020202020204"/>
              </a:rPr>
              <a:t>Folkhälsans</a:t>
            </a:r>
            <a:r>
              <a:rPr lang="fi-FI" sz="1600" dirty="0">
                <a:solidFill>
                  <a:srgbClr val="000000"/>
                </a:solidFill>
                <a:latin typeface="Arial" panose="020B0604020202020204"/>
              </a:rPr>
              <a:t> </a:t>
            </a:r>
            <a:r>
              <a:rPr lang="fi-FI" sz="1600" dirty="0" err="1">
                <a:solidFill>
                  <a:srgbClr val="000000"/>
                </a:solidFill>
                <a:latin typeface="Arial" panose="020B0604020202020204"/>
              </a:rPr>
              <a:t>förbund</a:t>
            </a:r>
            <a:r>
              <a:rPr lang="fi-FI" sz="1600" dirty="0">
                <a:solidFill>
                  <a:srgbClr val="000000"/>
                </a:solidFill>
                <a:latin typeface="Arial" panose="020B0604020202020204"/>
              </a:rPr>
              <a:t> </a:t>
            </a:r>
            <a:r>
              <a:rPr lang="fi-FI" sz="1600" dirty="0" err="1">
                <a:solidFill>
                  <a:srgbClr val="000000"/>
                </a:solidFill>
                <a:latin typeface="Arial" panose="020B0604020202020204"/>
              </a:rPr>
              <a:t>rf</a:t>
            </a:r>
            <a:r>
              <a:rPr lang="fi-FI" sz="1600" dirty="0">
                <a:solidFill>
                  <a:srgbClr val="000000"/>
                </a:solidFill>
                <a:latin typeface="Arial" panose="020B0604020202020204"/>
              </a:rPr>
              <a:t>, </a:t>
            </a:r>
            <a:r>
              <a:rPr lang="fi-FI" sz="1600" dirty="0" err="1">
                <a:solidFill>
                  <a:srgbClr val="000000"/>
                </a:solidFill>
                <a:latin typeface="Arial" panose="020B0604020202020204"/>
              </a:rPr>
              <a:t>Åboland</a:t>
            </a:r>
            <a:r>
              <a:rPr lang="fi-FI" sz="1600" dirty="0">
                <a:solidFill>
                  <a:srgbClr val="000000"/>
                </a:solidFill>
                <a:latin typeface="Arial" panose="020B0604020202020204"/>
              </a:rPr>
              <a:t>, pj</a:t>
            </a:r>
          </a:p>
          <a:p>
            <a:pPr marL="228594" indent="-228594" defTabSz="914377">
              <a:buFont typeface="Arial" panose="020B0604020202020204" pitchFamily="34" charset="0"/>
              <a:buChar char="•"/>
            </a:pPr>
            <a:r>
              <a:rPr lang="fi-FI" sz="1600" dirty="0">
                <a:solidFill>
                  <a:srgbClr val="000000"/>
                </a:solidFill>
                <a:latin typeface="Arial" panose="020B0604020202020204"/>
              </a:rPr>
              <a:t>Veera Hälli, Salon Syty ry, </a:t>
            </a:r>
            <a:r>
              <a:rPr lang="fi-FI" sz="1600" dirty="0" err="1">
                <a:solidFill>
                  <a:srgbClr val="000000"/>
                </a:solidFill>
                <a:latin typeface="Arial" panose="020B0604020202020204"/>
              </a:rPr>
              <a:t>vpj</a:t>
            </a:r>
            <a:endParaRPr lang="fi-FI" sz="1600" dirty="0">
              <a:solidFill>
                <a:srgbClr val="000000"/>
              </a:solidFill>
              <a:latin typeface="Arial" panose="020B0604020202020204"/>
            </a:endParaRPr>
          </a:p>
          <a:p>
            <a:pPr marL="228594" indent="-228594" defTabSz="914377">
              <a:buFont typeface="Arial" panose="020B0604020202020204" pitchFamily="34" charset="0"/>
              <a:buChar char="•"/>
            </a:pPr>
            <a:r>
              <a:rPr lang="fi-FI" sz="1600" dirty="0">
                <a:solidFill>
                  <a:srgbClr val="000000"/>
                </a:solidFill>
                <a:latin typeface="Arial" panose="020B0604020202020204"/>
              </a:rPr>
              <a:t>Sanna Leppäjoki-Tiistola, Invalidiliitto ry ja Turun Seudun Invalidit, siht.</a:t>
            </a:r>
          </a:p>
          <a:p>
            <a:pPr marL="228594" indent="-228594" defTabSz="914377">
              <a:buFont typeface="Arial" panose="020B0604020202020204" pitchFamily="34" charset="0"/>
              <a:buChar char="•"/>
            </a:pPr>
            <a:r>
              <a:rPr lang="fi-FI" sz="1600" dirty="0">
                <a:solidFill>
                  <a:srgbClr val="000000"/>
                </a:solidFill>
                <a:latin typeface="Arial" panose="020B0604020202020204"/>
              </a:rPr>
              <a:t>Minna Rosendahl, Varsinais-Suomen Muistiyhdistys ry</a:t>
            </a:r>
          </a:p>
          <a:p>
            <a:pPr marL="228594" indent="-228594" defTabSz="914377">
              <a:buFont typeface="Arial" panose="020B0604020202020204" pitchFamily="34" charset="0"/>
              <a:buChar char="•"/>
            </a:pPr>
            <a:r>
              <a:rPr lang="fi-FI" sz="1600" dirty="0">
                <a:solidFill>
                  <a:srgbClr val="000000"/>
                </a:solidFill>
                <a:latin typeface="Arial" panose="020B0604020202020204"/>
              </a:rPr>
              <a:t>Janina Andersson, Mannerheimin Lastensuojeluliiton Varsinais-Suomen piiri</a:t>
            </a:r>
          </a:p>
          <a:p>
            <a:pPr marL="228594" indent="-228594" defTabSz="914377">
              <a:buFont typeface="Arial" panose="020B0604020202020204" pitchFamily="34" charset="0"/>
              <a:buChar char="•"/>
            </a:pPr>
            <a:r>
              <a:rPr lang="fi-FI" sz="1600" dirty="0" err="1">
                <a:solidFill>
                  <a:srgbClr val="000000"/>
                </a:solidFill>
                <a:latin typeface="Arial" panose="020B0604020202020204"/>
              </a:rPr>
              <a:t>Sirke</a:t>
            </a:r>
            <a:r>
              <a:rPr lang="fi-FI" sz="1600" dirty="0">
                <a:solidFill>
                  <a:srgbClr val="000000"/>
                </a:solidFill>
                <a:latin typeface="Arial" panose="020B0604020202020204"/>
              </a:rPr>
              <a:t> Salmela, </a:t>
            </a:r>
            <a:r>
              <a:rPr lang="fi-FI" sz="1600" dirty="0" err="1">
                <a:solidFill>
                  <a:srgbClr val="000000"/>
                </a:solidFill>
                <a:latin typeface="Arial" panose="020B0604020202020204"/>
              </a:rPr>
              <a:t>Lounais</a:t>
            </a:r>
            <a:r>
              <a:rPr lang="fi-FI" sz="1600" dirty="0">
                <a:solidFill>
                  <a:srgbClr val="000000"/>
                </a:solidFill>
                <a:latin typeface="Arial" panose="020B0604020202020204"/>
              </a:rPr>
              <a:t>-Suomen Lihastautiyhdistys ry</a:t>
            </a:r>
          </a:p>
          <a:p>
            <a:pPr marL="228594" indent="-228594" defTabSz="914377">
              <a:buFont typeface="Arial" panose="020B0604020202020204" pitchFamily="34" charset="0"/>
              <a:buChar char="•"/>
            </a:pPr>
            <a:r>
              <a:rPr lang="fi-FI" sz="1600" dirty="0">
                <a:solidFill>
                  <a:srgbClr val="000000"/>
                </a:solidFill>
                <a:latin typeface="Arial" panose="020B0604020202020204"/>
              </a:rPr>
              <a:t>Katja </a:t>
            </a:r>
            <a:r>
              <a:rPr lang="fi-FI" sz="1600" dirty="0" err="1">
                <a:solidFill>
                  <a:srgbClr val="000000"/>
                </a:solidFill>
                <a:latin typeface="Arial" panose="020B0604020202020204"/>
              </a:rPr>
              <a:t>Havula</a:t>
            </a:r>
            <a:r>
              <a:rPr lang="fi-FI" sz="1600" dirty="0">
                <a:solidFill>
                  <a:srgbClr val="000000"/>
                </a:solidFill>
                <a:latin typeface="Arial" panose="020B0604020202020204"/>
              </a:rPr>
              <a:t>, Turun Seudun Omaishoitajat ry</a:t>
            </a:r>
          </a:p>
          <a:p>
            <a:pPr marL="228594" indent="-228594" defTabSz="914377">
              <a:buFont typeface="Arial" panose="020B0604020202020204" pitchFamily="34" charset="0"/>
              <a:buChar char="•"/>
            </a:pPr>
            <a:r>
              <a:rPr lang="fi-FI" sz="1600" dirty="0">
                <a:solidFill>
                  <a:srgbClr val="000000"/>
                </a:solidFill>
                <a:latin typeface="Arial" panose="020B0604020202020204"/>
              </a:rPr>
              <a:t>Miia Hänninen, Varsinais-Suomen Lastensuojelujärjestöt ry</a:t>
            </a:r>
          </a:p>
          <a:p>
            <a:pPr defTabSz="914377"/>
            <a:endParaRPr lang="fi-FI" sz="1600" dirty="0">
              <a:solidFill>
                <a:srgbClr val="000000"/>
              </a:solidFill>
              <a:latin typeface="Arial" panose="020B0604020202020204"/>
            </a:endParaRPr>
          </a:p>
        </p:txBody>
      </p:sp>
    </p:spTree>
    <p:extLst>
      <p:ext uri="{BB962C8B-B14F-4D97-AF65-F5344CB8AC3E}">
        <p14:creationId xmlns:p14="http://schemas.microsoft.com/office/powerpoint/2010/main" val="4020960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Järjestöjen projektiryhmä</a:t>
            </a:r>
          </a:p>
        </p:txBody>
      </p:sp>
      <p:sp>
        <p:nvSpPr>
          <p:cNvPr id="3" name="Tekstin paikkamerkki 2"/>
          <p:cNvSpPr>
            <a:spLocks noGrp="1"/>
          </p:cNvSpPr>
          <p:nvPr>
            <p:ph type="body" sz="quarter" idx="14"/>
          </p:nvPr>
        </p:nvSpPr>
        <p:spPr/>
        <p:txBody>
          <a:bodyPr/>
          <a:lstStyle/>
          <a:p>
            <a:pPr marL="0" indent="0">
              <a:buNone/>
            </a:pPr>
            <a:r>
              <a:rPr lang="fi-FI" dirty="0"/>
              <a:t>Järjestöjen projektiryhmä toimii käytännön työnyrkkinä</a:t>
            </a:r>
          </a:p>
          <a:p>
            <a:pPr marL="457189" lvl="1" indent="0">
              <a:buNone/>
            </a:pPr>
            <a:endParaRPr lang="fi-FI" sz="2667" dirty="0"/>
          </a:p>
          <a:p>
            <a:pPr lvl="1"/>
            <a:r>
              <a:rPr lang="fi-FI" sz="2667" dirty="0"/>
              <a:t>Ryhmä tekee käytännön ehdotuksia järjestöyhteistyön rakentamiseksi kirjoittamalla toimintamalleja ja rakenne-ehdotuksia. </a:t>
            </a:r>
          </a:p>
          <a:p>
            <a:pPr lvl="1"/>
            <a:r>
              <a:rPr lang="fi-FI" sz="2667" dirty="0"/>
              <a:t>Ryhmä on valmistellut mm. järjestöystävällisen kunnan ja hyvinvointialueen toimintamallit, avustuskriteerit, esityksen neuvottelukunnan asemasta ja tehtävistä jne. </a:t>
            </a:r>
          </a:p>
          <a:p>
            <a:endParaRPr lang="fi-FI" sz="2400" dirty="0"/>
          </a:p>
          <a:p>
            <a:endParaRPr lang="fi-FI" sz="2400" dirty="0"/>
          </a:p>
          <a:p>
            <a:endParaRPr lang="fi-FI" dirty="0"/>
          </a:p>
        </p:txBody>
      </p:sp>
    </p:spTree>
    <p:extLst>
      <p:ext uri="{BB962C8B-B14F-4D97-AF65-F5344CB8AC3E}">
        <p14:creationId xmlns:p14="http://schemas.microsoft.com/office/powerpoint/2010/main" val="2001848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Järjestöprojektiryhmän kokoonpano</a:t>
            </a:r>
          </a:p>
        </p:txBody>
      </p:sp>
      <p:sp>
        <p:nvSpPr>
          <p:cNvPr id="3" name="Tekstin paikkamerkki 2"/>
          <p:cNvSpPr>
            <a:spLocks noGrp="1"/>
          </p:cNvSpPr>
          <p:nvPr>
            <p:ph type="body" sz="quarter" idx="14"/>
          </p:nvPr>
        </p:nvSpPr>
        <p:spPr>
          <a:xfrm>
            <a:off x="385005" y="1541971"/>
            <a:ext cx="11479617" cy="4561931"/>
          </a:xfrm>
        </p:spPr>
        <p:txBody>
          <a:bodyPr>
            <a:normAutofit fontScale="77500" lnSpcReduction="20000"/>
          </a:bodyPr>
          <a:lstStyle/>
          <a:p>
            <a:r>
              <a:rPr lang="fi-FI" dirty="0"/>
              <a:t>Regina Strandberg,  </a:t>
            </a:r>
            <a:r>
              <a:rPr lang="fi-FI" dirty="0" err="1"/>
              <a:t>Folkhälsans</a:t>
            </a:r>
            <a:r>
              <a:rPr lang="fi-FI" dirty="0"/>
              <a:t>  </a:t>
            </a:r>
            <a:r>
              <a:rPr lang="fi-FI" dirty="0" err="1"/>
              <a:t>förbund</a:t>
            </a:r>
            <a:r>
              <a:rPr lang="fi-FI" dirty="0"/>
              <a:t>  pj</a:t>
            </a:r>
          </a:p>
          <a:p>
            <a:r>
              <a:rPr lang="fi-FI" dirty="0"/>
              <a:t>Minna  Rosendahl,  Varsinais Suomen Muistiyhdistys  ry </a:t>
            </a:r>
          </a:p>
          <a:p>
            <a:r>
              <a:rPr lang="fi-FI" dirty="0"/>
              <a:t>Anne  </a:t>
            </a:r>
            <a:r>
              <a:rPr lang="fi-FI" dirty="0" err="1"/>
              <a:t>Brunberg</a:t>
            </a:r>
            <a:r>
              <a:rPr lang="fi-FI" dirty="0"/>
              <a:t>,  MLL Varsinais-Suomen  piiri </a:t>
            </a:r>
          </a:p>
          <a:p>
            <a:r>
              <a:rPr lang="fi-FI" dirty="0"/>
              <a:t>Eeva Siivonen,  Turun  Mielenterveysyhdistys ITU ry </a:t>
            </a:r>
          </a:p>
          <a:p>
            <a:r>
              <a:rPr lang="fi-FI" dirty="0"/>
              <a:t>Sanna Leppäjoki  Tiistola, Invalidiliitto  ry, </a:t>
            </a:r>
            <a:r>
              <a:rPr lang="fi-FI" dirty="0" err="1"/>
              <a:t>Lounais</a:t>
            </a:r>
            <a:r>
              <a:rPr lang="fi-FI" dirty="0"/>
              <a:t> Suomi </a:t>
            </a:r>
          </a:p>
          <a:p>
            <a:r>
              <a:rPr lang="fi-FI" dirty="0"/>
              <a:t>Päivi Kukkonen,  Varsinais  Suomen  </a:t>
            </a:r>
            <a:r>
              <a:rPr lang="fi-FI" dirty="0" err="1"/>
              <a:t>Vammais</a:t>
            </a:r>
            <a:r>
              <a:rPr lang="fi-FI" dirty="0"/>
              <a:t> ja Pitkäaikaissairausjärjestöt  VAPI ry</a:t>
            </a:r>
          </a:p>
          <a:p>
            <a:r>
              <a:rPr lang="fi-FI" dirty="0"/>
              <a:t>Niina Hakala, </a:t>
            </a:r>
            <a:r>
              <a:rPr lang="fi-FI" dirty="0" err="1"/>
              <a:t>Aamos</a:t>
            </a:r>
            <a:r>
              <a:rPr lang="fi-FI" dirty="0"/>
              <a:t> MLL, MLL:n Lasten ja Nuorten  </a:t>
            </a:r>
            <a:r>
              <a:rPr lang="fi-FI" dirty="0" err="1"/>
              <a:t>Kuntoutusssäätiö</a:t>
            </a:r>
            <a:r>
              <a:rPr lang="fi-FI" dirty="0"/>
              <a:t> </a:t>
            </a:r>
          </a:p>
          <a:p>
            <a:r>
              <a:rPr lang="fi-FI" dirty="0"/>
              <a:t>Mika Pyykkö, Aivoliitto  ry </a:t>
            </a:r>
          </a:p>
          <a:p>
            <a:r>
              <a:rPr lang="fi-FI" dirty="0"/>
              <a:t>Annalena  Sjöblom, </a:t>
            </a:r>
            <a:r>
              <a:rPr lang="fi-FI" dirty="0" err="1"/>
              <a:t>Finlands</a:t>
            </a:r>
            <a:r>
              <a:rPr lang="fi-FI" dirty="0"/>
              <a:t>  </a:t>
            </a:r>
            <a:r>
              <a:rPr lang="fi-FI" dirty="0" err="1"/>
              <a:t>Röda</a:t>
            </a:r>
            <a:r>
              <a:rPr lang="fi-FI" dirty="0"/>
              <a:t> </a:t>
            </a:r>
            <a:r>
              <a:rPr lang="fi-FI" dirty="0" err="1"/>
              <a:t>Kors</a:t>
            </a:r>
            <a:r>
              <a:rPr lang="fi-FI" dirty="0"/>
              <a:t> , </a:t>
            </a:r>
            <a:r>
              <a:rPr lang="fi-FI" dirty="0" err="1"/>
              <a:t>Åbolands</a:t>
            </a:r>
            <a:r>
              <a:rPr lang="fi-FI" dirty="0"/>
              <a:t>  </a:t>
            </a:r>
            <a:r>
              <a:rPr lang="fi-FI" dirty="0" err="1"/>
              <a:t>distrikt</a:t>
            </a:r>
            <a:r>
              <a:rPr lang="fi-FI" dirty="0"/>
              <a:t>  Turunmaan  piiri </a:t>
            </a:r>
          </a:p>
          <a:p>
            <a:r>
              <a:rPr lang="fi-FI" dirty="0"/>
              <a:t>Satu </a:t>
            </a:r>
            <a:r>
              <a:rPr lang="fi-FI" dirty="0" err="1"/>
              <a:t>Lieskivi</a:t>
            </a:r>
            <a:r>
              <a:rPr lang="fi-FI" dirty="0"/>
              <a:t>, Salon klubitalo, </a:t>
            </a:r>
            <a:r>
              <a:rPr lang="fi-FI" dirty="0" err="1"/>
              <a:t>Åboland</a:t>
            </a:r>
            <a:r>
              <a:rPr lang="fi-FI" dirty="0"/>
              <a:t> </a:t>
            </a:r>
          </a:p>
          <a:p>
            <a:r>
              <a:rPr lang="fi-FI" dirty="0"/>
              <a:t>Heidi  Tuimala, Varsinais-Suomen lastensuojelujärjestöt  ry </a:t>
            </a:r>
          </a:p>
          <a:p>
            <a:r>
              <a:rPr lang="fi-FI" dirty="0"/>
              <a:t>Vanessa Westerlund,  FDUV </a:t>
            </a:r>
          </a:p>
          <a:p>
            <a:r>
              <a:rPr lang="fi-FI" dirty="0"/>
              <a:t>Kirsi  Ala Jaakkola, Järjestöjen  sote muutostuki</a:t>
            </a:r>
          </a:p>
        </p:txBody>
      </p:sp>
    </p:spTree>
    <p:extLst>
      <p:ext uri="{BB962C8B-B14F-4D97-AF65-F5344CB8AC3E}">
        <p14:creationId xmlns:p14="http://schemas.microsoft.com/office/powerpoint/2010/main" val="81711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340188" y="784954"/>
            <a:ext cx="10754896" cy="1082756"/>
          </a:xfrm>
        </p:spPr>
        <p:txBody>
          <a:bodyPr/>
          <a:lstStyle/>
          <a:p>
            <a:r>
              <a:rPr lang="fi-FI" sz="5333" dirty="0"/>
              <a:t>Tätä lupaamme strategiassa</a:t>
            </a:r>
          </a:p>
        </p:txBody>
      </p:sp>
      <p:sp>
        <p:nvSpPr>
          <p:cNvPr id="4" name="Rectangle 1"/>
          <p:cNvSpPr>
            <a:spLocks noGrp="1" noChangeArrowheads="1"/>
          </p:cNvSpPr>
          <p:nvPr>
            <p:ph type="body" sz="quarter" idx="14"/>
          </p:nvPr>
        </p:nvSpPr>
        <p:spPr bwMode="auto">
          <a:xfrm>
            <a:off x="860082" y="1851202"/>
            <a:ext cx="10041980" cy="646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indent="0" algn="ctr" defTabSz="1219170">
              <a:lnSpc>
                <a:spcPct val="100000"/>
              </a:lnSpc>
              <a:buClrTx/>
              <a:buNone/>
            </a:pPr>
            <a:endParaRPr lang="fi-FI" altLang="fi-FI" sz="2400" dirty="0">
              <a:solidFill>
                <a:srgbClr val="000000"/>
              </a:solidFill>
              <a:latin typeface="+mn-lt"/>
            </a:endParaRPr>
          </a:p>
          <a:p>
            <a:pPr marL="0" indent="0" algn="ctr" defTabSz="1219170">
              <a:lnSpc>
                <a:spcPct val="100000"/>
              </a:lnSpc>
              <a:buClrTx/>
              <a:buNone/>
            </a:pPr>
            <a:endParaRPr lang="fi-FI" altLang="fi-FI" sz="2400" dirty="0">
              <a:solidFill>
                <a:srgbClr val="000000"/>
              </a:solidFill>
              <a:latin typeface="+mn-lt"/>
            </a:endParaRPr>
          </a:p>
          <a:p>
            <a:pPr marL="0" indent="0" algn="ctr" defTabSz="1219170">
              <a:lnSpc>
                <a:spcPct val="100000"/>
              </a:lnSpc>
              <a:buClrTx/>
              <a:buNone/>
            </a:pPr>
            <a:r>
              <a:rPr lang="fi-FI" altLang="fi-FI" sz="4267" dirty="0">
                <a:solidFill>
                  <a:srgbClr val="000000"/>
                </a:solidFill>
                <a:latin typeface="+mn-lt"/>
              </a:rPr>
              <a:t>Verkostot ja kumppanuudet </a:t>
            </a:r>
          </a:p>
          <a:p>
            <a:pPr marL="0" indent="0" algn="ctr" defTabSz="1219170">
              <a:lnSpc>
                <a:spcPct val="100000"/>
              </a:lnSpc>
              <a:buClrTx/>
              <a:buNone/>
            </a:pPr>
            <a:r>
              <a:rPr lang="fi-FI" altLang="fi-FI" sz="3733" dirty="0">
                <a:solidFill>
                  <a:srgbClr val="000000"/>
                </a:solidFill>
                <a:latin typeface="+mn-lt"/>
              </a:rPr>
              <a:t> - kunnat, kolmas sektori, vapaaehtoiset,</a:t>
            </a:r>
          </a:p>
          <a:p>
            <a:pPr marL="0" indent="0" algn="ctr" defTabSz="1219170">
              <a:lnSpc>
                <a:spcPct val="100000"/>
              </a:lnSpc>
              <a:buClrTx/>
              <a:buNone/>
            </a:pPr>
            <a:r>
              <a:rPr lang="fi-FI" altLang="fi-FI" sz="3733" dirty="0">
                <a:solidFill>
                  <a:srgbClr val="000000"/>
                </a:solidFill>
                <a:latin typeface="+mn-lt"/>
              </a:rPr>
              <a:t> yritykset, </a:t>
            </a:r>
          </a:p>
          <a:p>
            <a:pPr marL="0" indent="0" algn="ctr" defTabSz="1219170">
              <a:lnSpc>
                <a:spcPct val="100000"/>
              </a:lnSpc>
              <a:buClrTx/>
              <a:buNone/>
            </a:pPr>
            <a:r>
              <a:rPr lang="fi-FI" altLang="fi-FI" sz="3733" dirty="0">
                <a:solidFill>
                  <a:srgbClr val="000000"/>
                </a:solidFill>
                <a:latin typeface="+mn-lt"/>
              </a:rPr>
              <a:t>sopimuspalokunnat -</a:t>
            </a:r>
            <a:endParaRPr lang="fi-FI" altLang="fi-FI" sz="4267" dirty="0">
              <a:solidFill>
                <a:srgbClr val="000000"/>
              </a:solidFill>
              <a:latin typeface="+mn-lt"/>
            </a:endParaRPr>
          </a:p>
          <a:p>
            <a:pPr marL="0" indent="0" algn="ctr" defTabSz="1219170">
              <a:lnSpc>
                <a:spcPct val="100000"/>
              </a:lnSpc>
              <a:buClrTx/>
              <a:buNone/>
            </a:pPr>
            <a:r>
              <a:rPr lang="fi-FI" altLang="fi-FI" sz="4267" dirty="0">
                <a:solidFill>
                  <a:srgbClr val="000000"/>
                </a:solidFill>
                <a:latin typeface="+mn-lt"/>
              </a:rPr>
              <a:t>ovat kiinteä osa toimintaamme. </a:t>
            </a:r>
          </a:p>
          <a:p>
            <a:pPr marL="0" indent="0" defTabSz="1219170">
              <a:lnSpc>
                <a:spcPct val="100000"/>
              </a:lnSpc>
              <a:buClrTx/>
              <a:buNone/>
            </a:pPr>
            <a:endParaRPr lang="fi-FI" altLang="fi-FI" sz="4267" i="1" dirty="0">
              <a:solidFill>
                <a:srgbClr val="000000"/>
              </a:solidFill>
              <a:latin typeface="+mn-lt"/>
            </a:endParaRPr>
          </a:p>
          <a:p>
            <a:pPr marL="0" indent="0" defTabSz="1219170">
              <a:lnSpc>
                <a:spcPct val="100000"/>
              </a:lnSpc>
              <a:buClrTx/>
              <a:buNone/>
            </a:pPr>
            <a:endParaRPr lang="fi-FI" altLang="fi-FI" sz="4267" dirty="0">
              <a:solidFill>
                <a:srgbClr val="000000"/>
              </a:solidFill>
              <a:latin typeface="Manrope"/>
            </a:endParaRPr>
          </a:p>
          <a:p>
            <a:pPr marL="0" indent="0" defTabSz="1219170">
              <a:lnSpc>
                <a:spcPct val="100000"/>
              </a:lnSpc>
              <a:buClrTx/>
              <a:buNone/>
            </a:pPr>
            <a:endParaRPr lang="fi-FI" altLang="fi-FI" sz="1733" dirty="0">
              <a:solidFill>
                <a:srgbClr val="000000"/>
              </a:solidFill>
              <a:latin typeface="Manrope"/>
            </a:endParaRPr>
          </a:p>
          <a:p>
            <a:pPr marL="0" indent="0" defTabSz="1219170">
              <a:lnSpc>
                <a:spcPct val="100000"/>
              </a:lnSpc>
              <a:buClrTx/>
              <a:buNone/>
            </a:pPr>
            <a:endParaRPr lang="fi-FI" altLang="fi-FI" sz="2400" dirty="0"/>
          </a:p>
          <a:p>
            <a:pPr marL="0" indent="0" defTabSz="1219170">
              <a:lnSpc>
                <a:spcPct val="100000"/>
              </a:lnSpc>
              <a:buClrTx/>
              <a:buNone/>
            </a:pPr>
            <a:endParaRPr lang="fi-FI" altLang="fi-FI" sz="2400" dirty="0"/>
          </a:p>
          <a:p>
            <a:pPr marL="0" indent="0" defTabSz="1219170">
              <a:lnSpc>
                <a:spcPct val="100000"/>
              </a:lnSpc>
              <a:buClrTx/>
              <a:buNone/>
            </a:pPr>
            <a:endParaRPr lang="fi-FI" altLang="fi-FI" sz="2400" dirty="0"/>
          </a:p>
        </p:txBody>
      </p:sp>
    </p:spTree>
    <p:extLst>
      <p:ext uri="{BB962C8B-B14F-4D97-AF65-F5344CB8AC3E}">
        <p14:creationId xmlns:p14="http://schemas.microsoft.com/office/powerpoint/2010/main" val="3438292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Seuraa viestintää</a:t>
            </a:r>
          </a:p>
        </p:txBody>
      </p:sp>
      <p:sp>
        <p:nvSpPr>
          <p:cNvPr id="3" name="Tekstin paikkamerkki 2"/>
          <p:cNvSpPr>
            <a:spLocks noGrp="1"/>
          </p:cNvSpPr>
          <p:nvPr>
            <p:ph type="body" sz="quarter" idx="14"/>
          </p:nvPr>
        </p:nvSpPr>
        <p:spPr/>
        <p:txBody>
          <a:bodyPr>
            <a:normAutofit/>
          </a:bodyPr>
          <a:lstStyle/>
          <a:p>
            <a:r>
              <a:rPr lang="fi-FI" b="1" u="sng" dirty="0">
                <a:hlinkClick r:id="rId2"/>
              </a:rPr>
              <a:t>Neuvottelukunnan verkkosivut</a:t>
            </a:r>
            <a:endParaRPr lang="fi-FI" b="1" dirty="0"/>
          </a:p>
          <a:p>
            <a:r>
              <a:rPr lang="fi-FI" b="1" dirty="0">
                <a:hlinkClick r:id="rId3"/>
              </a:rPr>
              <a:t>Liity neuvottelukunnan postituslistalle</a:t>
            </a:r>
            <a:endParaRPr lang="fi-FI" b="1" dirty="0"/>
          </a:p>
          <a:p>
            <a:r>
              <a:rPr lang="fi-FI" b="1" dirty="0">
                <a:hlinkClick r:id="rId4"/>
              </a:rPr>
              <a:t>Seuraa neuvottelukuntaa Facebookissa</a:t>
            </a:r>
            <a:endParaRPr lang="fi-FI" b="1" dirty="0"/>
          </a:p>
          <a:p>
            <a:endParaRPr lang="fi-FI" dirty="0"/>
          </a:p>
          <a:p>
            <a:endParaRPr lang="fi-FI" dirty="0"/>
          </a:p>
          <a:p>
            <a:endParaRPr lang="fi-FI" dirty="0"/>
          </a:p>
          <a:p>
            <a:endParaRPr lang="fi-FI" dirty="0"/>
          </a:p>
        </p:txBody>
      </p:sp>
    </p:spTree>
    <p:extLst>
      <p:ext uri="{BB962C8B-B14F-4D97-AF65-F5344CB8AC3E}">
        <p14:creationId xmlns:p14="http://schemas.microsoft.com/office/powerpoint/2010/main" val="1310419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Toimintamalleja</a:t>
            </a:r>
          </a:p>
        </p:txBody>
      </p:sp>
      <p:sp>
        <p:nvSpPr>
          <p:cNvPr id="3" name="Tekstin paikkamerkki 2"/>
          <p:cNvSpPr>
            <a:spLocks noGrp="1"/>
          </p:cNvSpPr>
          <p:nvPr>
            <p:ph type="body" sz="quarter" idx="14"/>
          </p:nvPr>
        </p:nvSpPr>
        <p:spPr/>
        <p:txBody>
          <a:bodyPr>
            <a:normAutofit/>
          </a:bodyPr>
          <a:lstStyle/>
          <a:p>
            <a:r>
              <a:rPr lang="fi-FI" dirty="0">
                <a:hlinkClick r:id="rId2"/>
              </a:rPr>
              <a:t>Varsinais-Suomen </a:t>
            </a:r>
            <a:r>
              <a:rPr lang="fi-FI" dirty="0" err="1">
                <a:hlinkClick r:id="rId2"/>
              </a:rPr>
              <a:t>sote</a:t>
            </a:r>
            <a:r>
              <a:rPr lang="fi-FI" dirty="0">
                <a:hlinkClick r:id="rId2"/>
              </a:rPr>
              <a:t>-järjestöjen </a:t>
            </a:r>
            <a:r>
              <a:rPr lang="fi-FI" dirty="0" err="1">
                <a:hlinkClick r:id="rId2"/>
              </a:rPr>
              <a:t>hyte</a:t>
            </a:r>
            <a:r>
              <a:rPr lang="fi-FI" dirty="0">
                <a:hlinkClick r:id="rId2"/>
              </a:rPr>
              <a:t>-toiminnan kuvaus</a:t>
            </a:r>
            <a:endParaRPr lang="fi-FI" dirty="0"/>
          </a:p>
          <a:p>
            <a:r>
              <a:rPr lang="fi-FI" dirty="0">
                <a:hlinkClick r:id="rId3"/>
              </a:rPr>
              <a:t>Varsinais-Suomen kuntien järjestöystävällinen toimintamalli</a:t>
            </a:r>
            <a:endParaRPr lang="fi-FI" dirty="0"/>
          </a:p>
          <a:p>
            <a:r>
              <a:rPr lang="fi-FI" dirty="0">
                <a:hlinkClick r:id="rId4"/>
              </a:rPr>
              <a:t>Varsinais-Suomen hyvinvointialueen järjestöystävällinen toimintamalli</a:t>
            </a:r>
            <a:endParaRPr lang="fi-FI" dirty="0"/>
          </a:p>
        </p:txBody>
      </p:sp>
    </p:spTree>
    <p:extLst>
      <p:ext uri="{BB962C8B-B14F-4D97-AF65-F5344CB8AC3E}">
        <p14:creationId xmlns:p14="http://schemas.microsoft.com/office/powerpoint/2010/main" val="3369297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yöristetty kuvatekstisuorakulmio 3"/>
          <p:cNvSpPr/>
          <p:nvPr/>
        </p:nvSpPr>
        <p:spPr>
          <a:xfrm>
            <a:off x="2866516" y="1414645"/>
            <a:ext cx="6068080" cy="3713441"/>
          </a:xfrm>
          <a:prstGeom prst="wedgeRoundRect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fi-FI">
              <a:solidFill>
                <a:srgbClr val="FFFFFF"/>
              </a:solidFill>
              <a:latin typeface="Arial" panose="020B0604020202020204"/>
            </a:endParaRPr>
          </a:p>
        </p:txBody>
      </p:sp>
      <p:sp>
        <p:nvSpPr>
          <p:cNvPr id="2" name="Otsikko 1"/>
          <p:cNvSpPr>
            <a:spLocks noGrp="1"/>
          </p:cNvSpPr>
          <p:nvPr>
            <p:ph type="ctrTitle"/>
          </p:nvPr>
        </p:nvSpPr>
        <p:spPr>
          <a:xfrm>
            <a:off x="3303940" y="2729986"/>
            <a:ext cx="5304915" cy="1082756"/>
          </a:xfrm>
        </p:spPr>
        <p:txBody>
          <a:bodyPr/>
          <a:lstStyle/>
          <a:p>
            <a:r>
              <a:rPr lang="fi-FI" sz="3733" dirty="0">
                <a:solidFill>
                  <a:schemeClr val="bg1"/>
                </a:solidFill>
              </a:rPr>
              <a:t>Varsinais-Suomessa on </a:t>
            </a:r>
            <a:r>
              <a:rPr lang="fi-FI" sz="3733" dirty="0" err="1">
                <a:solidFill>
                  <a:schemeClr val="bg1"/>
                </a:solidFill>
              </a:rPr>
              <a:t>Soste</a:t>
            </a:r>
            <a:r>
              <a:rPr lang="fi-FI" sz="3733" dirty="0">
                <a:solidFill>
                  <a:schemeClr val="bg1"/>
                </a:solidFill>
              </a:rPr>
              <a:t> ry:n </a:t>
            </a:r>
            <a:br>
              <a:rPr lang="fi-FI" sz="3733" dirty="0">
                <a:solidFill>
                  <a:schemeClr val="bg1"/>
                </a:solidFill>
              </a:rPr>
            </a:br>
            <a:r>
              <a:rPr lang="fi-FI" sz="3733" dirty="0">
                <a:solidFill>
                  <a:schemeClr val="bg1"/>
                </a:solidFill>
              </a:rPr>
              <a:t>tilastojen mukaan noin 900 </a:t>
            </a:r>
            <a:br>
              <a:rPr lang="fi-FI" sz="3733" dirty="0">
                <a:solidFill>
                  <a:schemeClr val="bg1"/>
                </a:solidFill>
              </a:rPr>
            </a:br>
            <a:r>
              <a:rPr lang="fi-FI" sz="3733" dirty="0">
                <a:solidFill>
                  <a:schemeClr val="bg1"/>
                </a:solidFill>
              </a:rPr>
              <a:t>sote-järjestöä.</a:t>
            </a:r>
          </a:p>
        </p:txBody>
      </p:sp>
    </p:spTree>
    <p:extLst>
      <p:ext uri="{BB962C8B-B14F-4D97-AF65-F5344CB8AC3E}">
        <p14:creationId xmlns:p14="http://schemas.microsoft.com/office/powerpoint/2010/main" val="1616281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orakulmio 17"/>
          <p:cNvSpPr/>
          <p:nvPr/>
        </p:nvSpPr>
        <p:spPr>
          <a:xfrm>
            <a:off x="5711931" y="3482742"/>
            <a:ext cx="1607576" cy="612051"/>
          </a:xfrm>
          <a:prstGeom prst="rect">
            <a:avLst/>
          </a:prstGeom>
          <a:solidFill>
            <a:schemeClr val="accent2"/>
          </a:solidFill>
          <a:ln w="15875">
            <a:solidFill>
              <a:srgbClr val="009F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50" b="1" i="0" u="none" strike="noStrike" kern="1200" cap="none" spc="0" normalizeH="0" baseline="0" noProof="0" dirty="0">
                <a:ln>
                  <a:noFill/>
                </a:ln>
                <a:solidFill>
                  <a:srgbClr val="FFFFFF"/>
                </a:solidFill>
                <a:effectLst/>
                <a:uLnTx/>
                <a:uFillTx/>
                <a:latin typeface="Arial" panose="020B0604020202020204"/>
                <a:ea typeface="+mn-ea"/>
                <a:cs typeface="+mn-cs"/>
              </a:rPr>
              <a:t>Nuoriso-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50" b="1" i="0" u="none" strike="noStrike" kern="1200" cap="none" spc="0" normalizeH="0" baseline="0" noProof="0" dirty="0">
                <a:ln>
                  <a:noFill/>
                </a:ln>
                <a:solidFill>
                  <a:srgbClr val="FFFFFF"/>
                </a:solidFill>
                <a:effectLst/>
                <a:uLnTx/>
                <a:uFillTx/>
                <a:latin typeface="Arial" panose="020B0604020202020204"/>
                <a:ea typeface="+mn-ea"/>
                <a:cs typeface="+mn-cs"/>
              </a:rPr>
              <a:t>valtuusto</a:t>
            </a:r>
          </a:p>
        </p:txBody>
      </p:sp>
      <p:sp>
        <p:nvSpPr>
          <p:cNvPr id="19" name="Suorakulmio 18"/>
          <p:cNvSpPr/>
          <p:nvPr/>
        </p:nvSpPr>
        <p:spPr>
          <a:xfrm>
            <a:off x="5711931" y="4255403"/>
            <a:ext cx="1607576" cy="597308"/>
          </a:xfrm>
          <a:prstGeom prst="rect">
            <a:avLst/>
          </a:prstGeom>
          <a:solidFill>
            <a:schemeClr val="accent2"/>
          </a:solidFill>
          <a:ln w="15875">
            <a:solidFill>
              <a:srgbClr val="009F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50" b="1" i="0" u="none" strike="noStrike" kern="1200" cap="none" spc="0" normalizeH="0" baseline="0" noProof="0" dirty="0">
                <a:ln>
                  <a:noFill/>
                </a:ln>
                <a:solidFill>
                  <a:srgbClr val="FFFFFF"/>
                </a:solidFill>
                <a:effectLst/>
                <a:uLnTx/>
                <a:uFillTx/>
                <a:latin typeface="Arial" panose="020B0604020202020204"/>
                <a:ea typeface="+mn-ea"/>
                <a:cs typeface="+mn-cs"/>
              </a:rPr>
              <a:t>Vanhus-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50" b="1" i="0" u="none" strike="noStrike" kern="1200" cap="none" spc="0" normalizeH="0" baseline="0" noProof="0" dirty="0">
                <a:ln>
                  <a:noFill/>
                </a:ln>
                <a:solidFill>
                  <a:srgbClr val="FFFFFF"/>
                </a:solidFill>
                <a:effectLst/>
                <a:uLnTx/>
                <a:uFillTx/>
                <a:latin typeface="Arial" panose="020B0604020202020204"/>
                <a:ea typeface="+mn-ea"/>
                <a:cs typeface="+mn-cs"/>
              </a:rPr>
              <a:t>neuvosto</a:t>
            </a:r>
          </a:p>
        </p:txBody>
      </p:sp>
      <p:sp>
        <p:nvSpPr>
          <p:cNvPr id="20" name="Suorakulmio 19"/>
          <p:cNvSpPr/>
          <p:nvPr/>
        </p:nvSpPr>
        <p:spPr>
          <a:xfrm>
            <a:off x="5711931" y="5042817"/>
            <a:ext cx="1607576" cy="589933"/>
          </a:xfrm>
          <a:prstGeom prst="rect">
            <a:avLst/>
          </a:prstGeom>
          <a:solidFill>
            <a:schemeClr val="accent2"/>
          </a:solidFill>
          <a:ln w="15875">
            <a:solidFill>
              <a:srgbClr val="009F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50" b="1" i="0" u="none" strike="noStrike" kern="1200" cap="none" spc="0" normalizeH="0" baseline="0" noProof="0">
                <a:ln>
                  <a:noFill/>
                </a:ln>
                <a:solidFill>
                  <a:srgbClr val="FFFFFF"/>
                </a:solidFill>
                <a:effectLst/>
                <a:uLnTx/>
                <a:uFillTx/>
                <a:latin typeface="Arial" panose="020B0604020202020204"/>
                <a:ea typeface="+mn-ea"/>
                <a:cs typeface="+mn-cs"/>
              </a:rPr>
              <a:t>Vammais-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50" b="1" i="0" u="none" strike="noStrike" kern="1200" cap="none" spc="0" normalizeH="0" baseline="0" noProof="0">
                <a:ln>
                  <a:noFill/>
                </a:ln>
                <a:solidFill>
                  <a:srgbClr val="FFFFFF"/>
                </a:solidFill>
                <a:effectLst/>
                <a:uLnTx/>
                <a:uFillTx/>
                <a:latin typeface="Arial" panose="020B0604020202020204"/>
                <a:ea typeface="+mn-ea"/>
                <a:cs typeface="+mn-cs"/>
              </a:rPr>
              <a:t>neuvosto</a:t>
            </a:r>
          </a:p>
        </p:txBody>
      </p:sp>
      <p:sp>
        <p:nvSpPr>
          <p:cNvPr id="21" name="Suorakulmio 20"/>
          <p:cNvSpPr/>
          <p:nvPr/>
        </p:nvSpPr>
        <p:spPr>
          <a:xfrm>
            <a:off x="5702098" y="5763939"/>
            <a:ext cx="1617409" cy="624348"/>
          </a:xfrm>
          <a:prstGeom prst="rect">
            <a:avLst/>
          </a:prstGeom>
          <a:solidFill>
            <a:schemeClr val="accent2"/>
          </a:solidFill>
          <a:ln w="15875">
            <a:solidFill>
              <a:srgbClr val="009F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50" b="1" i="0" u="none" strike="noStrike" kern="1200" cap="none" spc="0" normalizeH="0" baseline="0" noProof="0" dirty="0">
                <a:ln>
                  <a:noFill/>
                </a:ln>
                <a:solidFill>
                  <a:srgbClr val="FFFFFF"/>
                </a:solidFill>
                <a:effectLst/>
                <a:uLnTx/>
                <a:uFillTx/>
                <a:latin typeface="Arial" panose="020B0604020202020204"/>
                <a:ea typeface="+mn-ea"/>
                <a:cs typeface="+mn-cs"/>
              </a:rPr>
              <a:t>Monikulttuuri-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50" b="1" i="0" u="none" strike="noStrike" kern="1200" cap="none" spc="0" normalizeH="0" baseline="0" noProof="0" dirty="0" err="1">
                <a:ln>
                  <a:noFill/>
                </a:ln>
                <a:solidFill>
                  <a:srgbClr val="FFFFFF"/>
                </a:solidFill>
                <a:effectLst/>
                <a:uLnTx/>
                <a:uFillTx/>
                <a:latin typeface="Arial" panose="020B0604020202020204"/>
                <a:ea typeface="+mn-ea"/>
                <a:cs typeface="+mn-cs"/>
              </a:rPr>
              <a:t>suusneuvosto</a:t>
            </a:r>
            <a:endParaRPr kumimoji="0" lang="fi-FI" sz="165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2" name="Suorakulmio 21"/>
          <p:cNvSpPr/>
          <p:nvPr/>
        </p:nvSpPr>
        <p:spPr>
          <a:xfrm>
            <a:off x="97142" y="124419"/>
            <a:ext cx="2241756" cy="779205"/>
          </a:xfrm>
          <a:prstGeom prst="rect">
            <a:avLst/>
          </a:prstGeom>
          <a:solidFill>
            <a:schemeClr val="accent2"/>
          </a:solidFill>
          <a:ln w="15875">
            <a:solidFill>
              <a:srgbClr val="009F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50" b="1" i="0" u="none" strike="noStrike" kern="1200" cap="none" spc="0" normalizeH="0" baseline="0" noProof="0">
                <a:ln>
                  <a:noFill/>
                </a:ln>
                <a:solidFill>
                  <a:srgbClr val="FFFFFF"/>
                </a:solidFill>
                <a:effectLst/>
                <a:uLnTx/>
                <a:uFillTx/>
                <a:latin typeface="Arial" panose="020B0604020202020204"/>
                <a:ea typeface="+mn-ea"/>
                <a:cs typeface="+mn-cs"/>
              </a:rPr>
              <a:t>Hyte-jaosto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50" b="0" i="0" u="none" strike="noStrike" kern="1200" cap="none" spc="0" normalizeH="0" baseline="0" noProof="0">
                <a:ln>
                  <a:noFill/>
                </a:ln>
                <a:solidFill>
                  <a:srgbClr val="FFFFFF"/>
                </a:solidFill>
                <a:effectLst/>
                <a:uLnTx/>
                <a:uFillTx/>
                <a:latin typeface="Arial" panose="020B0604020202020204"/>
                <a:ea typeface="+mn-ea"/>
                <a:cs typeface="+mn-cs"/>
              </a:rPr>
              <a:t>Heikki Tamminen</a:t>
            </a:r>
          </a:p>
        </p:txBody>
      </p:sp>
      <p:sp>
        <p:nvSpPr>
          <p:cNvPr id="23" name="Suorakulmio 22"/>
          <p:cNvSpPr/>
          <p:nvPr/>
        </p:nvSpPr>
        <p:spPr>
          <a:xfrm>
            <a:off x="105065" y="997506"/>
            <a:ext cx="2251582" cy="857864"/>
          </a:xfrm>
          <a:prstGeom prst="rect">
            <a:avLst/>
          </a:prstGeom>
          <a:solidFill>
            <a:schemeClr val="accent5">
              <a:alpha val="96000"/>
            </a:schemeClr>
          </a:solid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50" b="1" i="0" u="none" strike="noStrike" kern="1200" cap="none" spc="0" normalizeH="0" baseline="0" noProof="0">
                <a:ln>
                  <a:noFill/>
                </a:ln>
                <a:solidFill>
                  <a:srgbClr val="FFFFFF"/>
                </a:solidFill>
                <a:effectLst/>
                <a:uLnTx/>
                <a:uFillTx/>
                <a:latin typeface="Arial" panose="020B0604020202020204"/>
                <a:ea typeface="+mn-ea"/>
                <a:cs typeface="+mn-cs"/>
              </a:rPr>
              <a:t>Sotejärjestöjen neuvottelukunta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50" b="0" i="0" u="none" strike="noStrike" kern="1200" cap="none" spc="0" normalizeH="0" baseline="0" noProof="0">
                <a:ln>
                  <a:noFill/>
                </a:ln>
                <a:solidFill>
                  <a:srgbClr val="FFFFFF"/>
                </a:solidFill>
                <a:effectLst/>
                <a:uLnTx/>
                <a:uFillTx/>
                <a:latin typeface="Arial" panose="020B0604020202020204"/>
                <a:ea typeface="+mn-ea"/>
                <a:cs typeface="+mn-cs"/>
              </a:rPr>
              <a:t>Regina Strandberg</a:t>
            </a:r>
          </a:p>
        </p:txBody>
      </p:sp>
      <p:sp>
        <p:nvSpPr>
          <p:cNvPr id="25" name="Suorakulmio 24"/>
          <p:cNvSpPr/>
          <p:nvPr/>
        </p:nvSpPr>
        <p:spPr>
          <a:xfrm>
            <a:off x="214965" y="3351058"/>
            <a:ext cx="4841895" cy="3037229"/>
          </a:xfrm>
          <a:prstGeom prst="rect">
            <a:avLst/>
          </a:prstGeom>
          <a:solidFill>
            <a:srgbClr val="3C2B7C"/>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560" b="1" i="0" u="none" strike="noStrike" kern="1200" cap="none" spc="0" normalizeH="0" baseline="0" noProof="0" dirty="0">
              <a:ln>
                <a:noFill/>
              </a:ln>
              <a:solidFill>
                <a:srgbClr val="FFFFFF"/>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560" b="1" i="0" u="none" strike="noStrike" kern="1200" cap="none" spc="0" normalizeH="0" baseline="0" noProof="0" dirty="0">
              <a:ln>
                <a:noFill/>
              </a:ln>
              <a:solidFill>
                <a:srgbClr val="FFFFFF"/>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000" b="1" i="0" u="none" strike="noStrike" kern="1200" cap="none" spc="0" normalizeH="0" baseline="0" noProof="0" dirty="0">
              <a:ln>
                <a:noFill/>
              </a:ln>
              <a:solidFill>
                <a:srgbClr val="FFFFFF"/>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50" b="1" i="0" u="none" strike="noStrike" kern="1200" cap="none" spc="0" normalizeH="0" baseline="0" noProof="0" dirty="0">
                <a:ln>
                  <a:noFill/>
                </a:ln>
                <a:solidFill>
                  <a:srgbClr val="FFFFFF"/>
                </a:solidFill>
                <a:effectLst/>
                <a:uLnTx/>
                <a:uFillTx/>
                <a:latin typeface="Arial" panose="020B0604020202020204"/>
                <a:ea typeface="+mn-ea"/>
                <a:cs typeface="+mn-cs"/>
              </a:rPr>
              <a:t>Osallisuus,</a:t>
            </a:r>
            <a:r>
              <a:rPr kumimoji="0" lang="fi-FI" sz="1650" b="1" i="0" u="none" strike="noStrike" kern="1200" cap="none" spc="0" normalizeH="0" noProof="0" dirty="0">
                <a:ln>
                  <a:noFill/>
                </a:ln>
                <a:solidFill>
                  <a:srgbClr val="FFFFFF"/>
                </a:solidFill>
                <a:effectLst/>
                <a:uLnTx/>
                <a:uFillTx/>
                <a:latin typeface="Arial" panose="020B0604020202020204"/>
                <a:ea typeface="+mn-ea"/>
                <a:cs typeface="+mn-cs"/>
              </a:rPr>
              <a:t> järjestö-</a:t>
            </a:r>
          </a:p>
          <a:p>
            <a:pPr marR="0" lvl="0" algn="l" defTabSz="914400" rtl="0" eaLnBrk="1" fontAlgn="auto" latinLnBrk="0" hangingPunct="1">
              <a:lnSpc>
                <a:spcPct val="100000"/>
              </a:lnSpc>
              <a:spcBef>
                <a:spcPts val="0"/>
              </a:spcBef>
              <a:spcAft>
                <a:spcPts val="0"/>
              </a:spcAft>
              <a:buClrTx/>
              <a:buSzTx/>
              <a:tabLst/>
              <a:defRPr/>
            </a:pPr>
            <a:r>
              <a:rPr kumimoji="0" lang="fi-FI" sz="1650" b="1" i="0" u="none" strike="noStrike" kern="1200" cap="none" spc="0" normalizeH="0" noProof="0" dirty="0">
                <a:ln>
                  <a:noFill/>
                </a:ln>
                <a:solidFill>
                  <a:srgbClr val="FFFFFF"/>
                </a:solidFill>
                <a:effectLst/>
                <a:uLnTx/>
                <a:uFillTx/>
                <a:latin typeface="Arial" panose="020B0604020202020204"/>
                <a:ea typeface="+mn-ea"/>
                <a:cs typeface="+mn-cs"/>
              </a:rPr>
              <a:t>     avustukset ja –</a:t>
            </a:r>
          </a:p>
          <a:p>
            <a:pPr marR="0" lvl="0" algn="l" defTabSz="914400" rtl="0" eaLnBrk="1" fontAlgn="auto" latinLnBrk="0" hangingPunct="1">
              <a:lnSpc>
                <a:spcPct val="100000"/>
              </a:lnSpc>
              <a:spcBef>
                <a:spcPts val="0"/>
              </a:spcBef>
              <a:spcAft>
                <a:spcPts val="0"/>
              </a:spcAft>
              <a:buClrTx/>
              <a:buSzTx/>
              <a:tabLst/>
              <a:defRPr/>
            </a:pPr>
            <a:r>
              <a:rPr lang="fi-FI" sz="1650" b="1" dirty="0">
                <a:solidFill>
                  <a:srgbClr val="FFFFFF"/>
                </a:solidFill>
                <a:latin typeface="Arial" panose="020B0604020202020204"/>
              </a:rPr>
              <a:t>     </a:t>
            </a:r>
            <a:r>
              <a:rPr kumimoji="0" lang="fi-FI" sz="1650" b="1" i="0" u="none" strike="noStrike" kern="1200" cap="none" spc="0" normalizeH="0" noProof="0" dirty="0">
                <a:ln>
                  <a:noFill/>
                </a:ln>
                <a:solidFill>
                  <a:srgbClr val="FFFFFF"/>
                </a:solidFill>
                <a:effectLst/>
                <a:uLnTx/>
                <a:uFillTx/>
                <a:latin typeface="Arial" panose="020B0604020202020204"/>
                <a:ea typeface="+mn-ea"/>
                <a:cs typeface="+mn-cs"/>
              </a:rPr>
              <a:t>kumppanuudet</a:t>
            </a:r>
            <a:endParaRPr kumimoji="0" lang="fi-FI" sz="1650" b="1"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50" b="1" i="0" u="none" strike="noStrike" kern="1200" cap="none" spc="0" normalizeH="0" baseline="0" noProof="0" dirty="0">
              <a:ln>
                <a:noFill/>
              </a:ln>
              <a:solidFill>
                <a:srgbClr val="FFFFFF"/>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50" b="1" i="0" u="none" strike="noStrike" kern="1200" cap="none" spc="0" normalizeH="0" baseline="0" noProof="0" dirty="0">
                <a:ln>
                  <a:noFill/>
                </a:ln>
                <a:solidFill>
                  <a:srgbClr val="FFFFFF"/>
                </a:solidFill>
                <a:effectLst/>
                <a:uLnTx/>
                <a:uFillTx/>
                <a:latin typeface="Arial" panose="020B0604020202020204"/>
                <a:ea typeface="+mn-ea"/>
                <a:cs typeface="+mn-cs"/>
              </a:rPr>
              <a:t>Elintapaohjaus ja </a:t>
            </a:r>
            <a:br>
              <a:rPr kumimoji="0" lang="fi-FI" sz="165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fi-FI" sz="1650" b="1" i="0" u="none" strike="noStrike" kern="1200" cap="none" spc="0" normalizeH="0" baseline="0" noProof="0" dirty="0">
                <a:ln>
                  <a:noFill/>
                </a:ln>
                <a:solidFill>
                  <a:srgbClr val="FFFFFF"/>
                </a:solidFill>
                <a:effectLst/>
                <a:uLnTx/>
                <a:uFillTx/>
                <a:latin typeface="Arial" panose="020B0604020202020204"/>
                <a:ea typeface="+mn-ea"/>
                <a:cs typeface="+mn-cs"/>
              </a:rPr>
              <a:t>kulttuurihyvinvointi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650" b="1" i="0" u="none" strike="noStrike" kern="1200" cap="none" spc="0" normalizeH="0" baseline="0" noProof="0" dirty="0">
              <a:ln>
                <a:noFill/>
              </a:ln>
              <a:solidFill>
                <a:srgbClr val="FFFFFF"/>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50" b="1" i="0" u="none" strike="noStrike" kern="1200" cap="none" spc="0" normalizeH="0" baseline="0" noProof="0" dirty="0">
                <a:ln>
                  <a:noFill/>
                </a:ln>
                <a:solidFill>
                  <a:srgbClr val="FFFFFF"/>
                </a:solidFill>
                <a:effectLst/>
                <a:uLnTx/>
                <a:uFillTx/>
                <a:latin typeface="Arial" panose="020B0604020202020204"/>
                <a:ea typeface="+mn-ea"/>
                <a:cs typeface="+mn-cs"/>
              </a:rPr>
              <a:t>Mielen hyvinvointi, </a:t>
            </a:r>
            <a:br>
              <a:rPr kumimoji="0" lang="fi-FI" sz="165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fi-FI" sz="1650" b="1" i="0" u="none" strike="noStrike" kern="1200" cap="none" spc="0" normalizeH="0" baseline="0" noProof="0" dirty="0">
                <a:ln>
                  <a:noFill/>
                </a:ln>
                <a:solidFill>
                  <a:srgbClr val="FFFFFF"/>
                </a:solidFill>
                <a:effectLst/>
                <a:uLnTx/>
                <a:uFillTx/>
                <a:latin typeface="Arial" panose="020B0604020202020204"/>
                <a:ea typeface="+mn-ea"/>
                <a:cs typeface="+mn-cs"/>
              </a:rPr>
              <a:t>ehkäisevä päihdetyö</a:t>
            </a:r>
            <a:br>
              <a:rPr kumimoji="0" lang="fi-FI" sz="165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fi-FI" sz="1650" b="1" i="0" u="none" strike="noStrike" kern="1200" cap="none" spc="0" normalizeH="0" baseline="0" noProof="0" dirty="0">
                <a:ln>
                  <a:noFill/>
                </a:ln>
                <a:solidFill>
                  <a:srgbClr val="FFFFFF"/>
                </a:solidFill>
                <a:effectLst/>
                <a:uLnTx/>
                <a:uFillTx/>
                <a:latin typeface="Arial" panose="020B0604020202020204"/>
                <a:ea typeface="+mn-ea"/>
                <a:cs typeface="+mn-cs"/>
              </a:rPr>
              <a:t>ja väkivallan ehkäisy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560" b="1"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300" b="1"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3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kstiruutu 2"/>
          <p:cNvSpPr txBox="1"/>
          <p:nvPr/>
        </p:nvSpPr>
        <p:spPr>
          <a:xfrm>
            <a:off x="2814539" y="3569108"/>
            <a:ext cx="2242321" cy="2323713"/>
          </a:xfrm>
          <a:prstGeom prst="rect">
            <a:avLst/>
          </a:prstGeom>
          <a:noFill/>
        </p:spPr>
        <p:txBody>
          <a:bodyPr wrap="square" lIns="91440" tIns="45720" rIns="91440" bIns="45720" rtlCol="0" anchor="t">
            <a:spAutoFit/>
          </a:bodyPr>
          <a:lstStyle/>
          <a:p>
            <a:pPr>
              <a:defRPr/>
            </a:pPr>
            <a:endParaRPr lang="fi-FI" sz="1450" dirty="0">
              <a:solidFill>
                <a:srgbClr val="FFFFFF"/>
              </a:solidFill>
              <a:latin typeface="Arial" panose="020B0604020202020204"/>
            </a:endParaRPr>
          </a:p>
          <a:p>
            <a:pPr>
              <a:defRPr/>
            </a:pPr>
            <a:r>
              <a:rPr lang="fi-FI" sz="1450" dirty="0">
                <a:solidFill>
                  <a:srgbClr val="FFFFFF"/>
                </a:solidFill>
                <a:latin typeface="Arial" panose="020B0604020202020204"/>
              </a:rPr>
              <a:t>Anri Niskala</a:t>
            </a:r>
          </a:p>
          <a:p>
            <a:pPr marL="0" marR="0" lvl="0" indent="0" algn="l" defTabSz="914400">
              <a:lnSpc>
                <a:spcPct val="100000"/>
              </a:lnSpc>
              <a:spcBef>
                <a:spcPts val="0"/>
              </a:spcBef>
              <a:spcAft>
                <a:spcPts val="0"/>
              </a:spcAft>
              <a:buClrTx/>
              <a:buSzTx/>
              <a:buFontTx/>
              <a:buNone/>
              <a:tabLst/>
              <a:defRPr/>
            </a:pPr>
            <a:r>
              <a:rPr kumimoji="0" lang="fi-FI" sz="1450" b="0" i="0" u="none" strike="noStrike" kern="1200" cap="none" spc="0" normalizeH="0" baseline="0" noProof="0" dirty="0">
                <a:ln>
                  <a:noFill/>
                </a:ln>
                <a:solidFill>
                  <a:srgbClr val="FFFFFF"/>
                </a:solidFill>
                <a:effectLst/>
                <a:uLnTx/>
                <a:uFillTx/>
                <a:latin typeface="Arial" panose="020B0604020202020204"/>
                <a:ea typeface="+mn-ea"/>
                <a:cs typeface="+mn-cs"/>
              </a:rPr>
              <a:t>Minna Pohjola</a:t>
            </a:r>
            <a:endParaRPr lang="fi-FI" dirty="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50" b="0" i="0" u="none" strike="noStrike" kern="1200" cap="none" spc="0" normalizeH="0" baseline="0" noProof="0" dirty="0">
                <a:ln>
                  <a:noFill/>
                </a:ln>
                <a:solidFill>
                  <a:srgbClr val="FFFFFF"/>
                </a:solidFill>
                <a:effectLst/>
                <a:uLnTx/>
                <a:uFillTx/>
                <a:latin typeface="Arial" panose="020B0604020202020204"/>
                <a:ea typeface="+mn-ea"/>
                <a:cs typeface="+mn-cs"/>
              </a:rPr>
              <a:t>Merja Männikkö</a:t>
            </a:r>
            <a:endParaRPr lang="fi-FI" sz="1450" b="0" i="0" u="none" strike="noStrike" kern="1200" cap="none" spc="0" normalizeH="0" baseline="0" noProof="0" dirty="0">
              <a:ln>
                <a:noFill/>
              </a:ln>
              <a:solidFill>
                <a:srgbClr val="FFFFFF"/>
              </a:solidFill>
              <a:effectLst/>
              <a:uLnTx/>
              <a:uFillTx/>
              <a:latin typeface="Arial" panose="020B0604020202020204"/>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50" b="0" i="0" u="none" strike="noStrike" kern="1200" cap="none" spc="0" normalizeH="0" baseline="0" noProof="0" dirty="0">
                <a:ln>
                  <a:noFill/>
                </a:ln>
                <a:solidFill>
                  <a:srgbClr val="FFFFFF"/>
                </a:solidFill>
                <a:effectLst/>
                <a:uLnTx/>
                <a:uFillTx/>
                <a:latin typeface="Arial" panose="020B0604020202020204"/>
                <a:ea typeface="+mn-ea"/>
                <a:cs typeface="+mn-cs"/>
              </a:rPr>
              <a:t>Sari </a:t>
            </a:r>
            <a:r>
              <a:rPr kumimoji="0" lang="fi-FI" sz="1450" b="0" i="0" u="none" strike="noStrike" kern="1200" cap="none" spc="0" normalizeH="0" baseline="0" noProof="0" dirty="0" err="1">
                <a:ln>
                  <a:noFill/>
                </a:ln>
                <a:solidFill>
                  <a:srgbClr val="FFFFFF"/>
                </a:solidFill>
                <a:effectLst/>
                <a:uLnTx/>
                <a:uFillTx/>
                <a:latin typeface="Arial" panose="020B0604020202020204"/>
                <a:ea typeface="+mn-ea"/>
                <a:cs typeface="+mn-cs"/>
              </a:rPr>
              <a:t>Sirkelä</a:t>
            </a:r>
            <a:endParaRPr lang="fi-FI" sz="1450" b="0" i="0" u="none" strike="noStrike" kern="1200" cap="none" spc="0" normalizeH="0" baseline="0" noProof="0" dirty="0" err="1">
              <a:ln>
                <a:noFill/>
              </a:ln>
              <a:solidFill>
                <a:srgbClr val="FFFFFF"/>
              </a:solidFill>
              <a:effectLst/>
              <a:uLnTx/>
              <a:uFillTx/>
              <a:latin typeface="Arial" panose="020B0604020202020204"/>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50" b="0" i="0" u="none" strike="noStrike" kern="1200" cap="none" spc="0" normalizeH="0" baseline="0" noProof="0" dirty="0">
                <a:ln>
                  <a:noFill/>
                </a:ln>
                <a:solidFill>
                  <a:srgbClr val="FFFFFF"/>
                </a:solidFill>
                <a:effectLst/>
                <a:uLnTx/>
                <a:uFillTx/>
                <a:latin typeface="Arial" panose="020B0604020202020204"/>
                <a:ea typeface="+mn-ea"/>
                <a:cs typeface="+mn-cs"/>
              </a:rPr>
              <a:t>Karoliina Salminen</a:t>
            </a:r>
            <a:endParaRPr lang="fi-FI" sz="1450" b="0" i="0" u="none" strike="noStrike" kern="1200" cap="none" spc="0" normalizeH="0" baseline="0" noProof="0" dirty="0">
              <a:ln>
                <a:noFill/>
              </a:ln>
              <a:solidFill>
                <a:srgbClr val="FFFFFF"/>
              </a:solidFill>
              <a:effectLst/>
              <a:uLnTx/>
              <a:uFillTx/>
              <a:latin typeface="Arial" panose="020B0604020202020204"/>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50" b="0" i="0" u="none" strike="noStrike" kern="1200" cap="none" spc="0" normalizeH="0" baseline="0" noProof="0" dirty="0">
                <a:ln>
                  <a:noFill/>
                </a:ln>
                <a:solidFill>
                  <a:srgbClr val="FFFFFF"/>
                </a:solidFill>
                <a:effectLst/>
                <a:uLnTx/>
                <a:uFillTx/>
                <a:latin typeface="Arial" panose="020B0604020202020204"/>
                <a:ea typeface="+mn-ea"/>
                <a:cs typeface="+mn-cs"/>
              </a:rPr>
              <a:t>Niina Jalo</a:t>
            </a:r>
            <a:endParaRPr lang="fi-FI" sz="1450" b="0" i="0" u="none" strike="noStrike" kern="1200" cap="none" spc="0" normalizeH="0" baseline="0" noProof="0" dirty="0">
              <a:ln>
                <a:noFill/>
              </a:ln>
              <a:solidFill>
                <a:srgbClr val="FFFFFF"/>
              </a:solidFill>
              <a:effectLst/>
              <a:uLnTx/>
              <a:uFillTx/>
              <a:latin typeface="Arial" panose="020B0604020202020204"/>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50" b="0" i="0" u="none" strike="noStrike" kern="1200" cap="none" spc="0" normalizeH="0" baseline="0" noProof="0" dirty="0">
                <a:ln>
                  <a:noFill/>
                </a:ln>
                <a:solidFill>
                  <a:srgbClr val="FFFFFF"/>
                </a:solidFill>
                <a:effectLst/>
                <a:uLnTx/>
                <a:uFillTx/>
                <a:latin typeface="Arial" panose="020B0604020202020204"/>
                <a:ea typeface="+mn-ea"/>
                <a:cs typeface="+mn-cs"/>
              </a:rPr>
              <a:t>Jenni Tähkävuori</a:t>
            </a:r>
            <a:endParaRPr lang="fi-FI" sz="1450" b="0" i="0" u="none" strike="noStrike" kern="1200" cap="none" spc="0" normalizeH="0" baseline="0" noProof="0" dirty="0">
              <a:ln>
                <a:noFill/>
              </a:ln>
              <a:solidFill>
                <a:srgbClr val="FFFFFF"/>
              </a:solidFill>
              <a:effectLst/>
              <a:uLnTx/>
              <a:uFillTx/>
              <a:latin typeface="Arial" panose="020B0604020202020204"/>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50" b="0" i="0" u="none" strike="noStrike" kern="1200" cap="none" spc="0" normalizeH="0" baseline="0" noProof="0" dirty="0">
                <a:ln>
                  <a:noFill/>
                </a:ln>
                <a:solidFill>
                  <a:srgbClr val="FFFFFF"/>
                </a:solidFill>
                <a:effectLst/>
                <a:uLnTx/>
                <a:uFillTx/>
                <a:latin typeface="Arial" panose="020B0604020202020204"/>
                <a:ea typeface="+mn-ea"/>
                <a:cs typeface="+mn-cs"/>
              </a:rPr>
              <a:t>Sirkku </a:t>
            </a:r>
            <a:r>
              <a:rPr kumimoji="0" lang="fi-FI" sz="1450" b="0" i="0" u="none" strike="noStrike" kern="1200" cap="none" spc="0" normalizeH="0" baseline="0" noProof="0" dirty="0" err="1">
                <a:ln>
                  <a:noFill/>
                </a:ln>
                <a:solidFill>
                  <a:srgbClr val="FFFFFF"/>
                </a:solidFill>
                <a:effectLst/>
                <a:uLnTx/>
                <a:uFillTx/>
                <a:latin typeface="Arial" panose="020B0604020202020204"/>
                <a:ea typeface="+mn-ea"/>
                <a:cs typeface="+mn-cs"/>
              </a:rPr>
              <a:t>Opacic</a:t>
            </a:r>
            <a:endParaRPr lang="fi-FI" sz="1450" b="0" i="0" u="none" strike="noStrike" kern="1200" cap="none" spc="0" normalizeH="0" baseline="0" noProof="0" dirty="0" err="1">
              <a:ln>
                <a:noFill/>
              </a:ln>
              <a:solidFill>
                <a:srgbClr val="FFFFFF"/>
              </a:solidFill>
              <a:effectLst/>
              <a:uLnTx/>
              <a:uFillTx/>
              <a:latin typeface="Arial" panose="020B0604020202020204"/>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50" b="0" i="0" u="none" strike="noStrike" kern="1200" cap="none" spc="0" normalizeH="0" baseline="0" noProof="0" dirty="0">
                <a:ln>
                  <a:noFill/>
                </a:ln>
                <a:solidFill>
                  <a:srgbClr val="FFFFFF"/>
                </a:solidFill>
                <a:effectLst/>
                <a:uLnTx/>
                <a:uFillTx/>
                <a:latin typeface="Arial" panose="020B0604020202020204"/>
                <a:ea typeface="+mn-ea"/>
                <a:cs typeface="+mn-cs"/>
              </a:rPr>
              <a:t>Johanna-Maria Toivonen</a:t>
            </a:r>
            <a:endParaRPr lang="fi-FI" sz="1450" b="0" i="0" u="none" strike="noStrike" kern="1200" cap="none" spc="0" normalizeH="0" baseline="0" noProof="0" dirty="0">
              <a:ln>
                <a:noFill/>
              </a:ln>
              <a:solidFill>
                <a:srgbClr val="FFFFFF"/>
              </a:solidFill>
              <a:effectLst/>
              <a:uLnTx/>
              <a:uFillTx/>
              <a:latin typeface="Arial" panose="020B0604020202020204"/>
              <a:cs typeface="Arial"/>
            </a:endParaRPr>
          </a:p>
        </p:txBody>
      </p:sp>
      <p:graphicFrame>
        <p:nvGraphicFramePr>
          <p:cNvPr id="17" name="Kaaviokuva 16"/>
          <p:cNvGraphicFramePr/>
          <p:nvPr/>
        </p:nvGraphicFramePr>
        <p:xfrm>
          <a:off x="1866072" y="-201647"/>
          <a:ext cx="867752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uora yhdysviiva 3"/>
          <p:cNvCxnSpPr>
            <a:stCxn id="25" idx="3"/>
            <a:endCxn id="18" idx="1"/>
          </p:cNvCxnSpPr>
          <p:nvPr/>
        </p:nvCxnSpPr>
        <p:spPr>
          <a:xfrm flipV="1">
            <a:off x="5056860" y="3788768"/>
            <a:ext cx="655071" cy="108090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uora yhdysviiva 5"/>
          <p:cNvCxnSpPr>
            <a:endCxn id="19" idx="1"/>
          </p:cNvCxnSpPr>
          <p:nvPr/>
        </p:nvCxnSpPr>
        <p:spPr>
          <a:xfrm flipV="1">
            <a:off x="5073445" y="4554057"/>
            <a:ext cx="638486" cy="332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uora yhdysviiva 8"/>
          <p:cNvCxnSpPr>
            <a:endCxn id="20" idx="1"/>
          </p:cNvCxnSpPr>
          <p:nvPr/>
        </p:nvCxnSpPr>
        <p:spPr>
          <a:xfrm>
            <a:off x="5051944" y="4869672"/>
            <a:ext cx="659987" cy="46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uora yhdysviiva 11"/>
          <p:cNvCxnSpPr>
            <a:endCxn id="21" idx="1"/>
          </p:cNvCxnSpPr>
          <p:nvPr/>
        </p:nvCxnSpPr>
        <p:spPr>
          <a:xfrm>
            <a:off x="5049486" y="4869672"/>
            <a:ext cx="652612" cy="12064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uora yhdysviiva 15"/>
          <p:cNvCxnSpPr/>
          <p:nvPr/>
        </p:nvCxnSpPr>
        <p:spPr>
          <a:xfrm>
            <a:off x="2853867" y="2939845"/>
            <a:ext cx="0" cy="411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uora yhdysviiva 27"/>
          <p:cNvCxnSpPr/>
          <p:nvPr/>
        </p:nvCxnSpPr>
        <p:spPr>
          <a:xfrm flipV="1">
            <a:off x="2863699" y="560439"/>
            <a:ext cx="0" cy="129493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uora yhdysviiva 32"/>
          <p:cNvCxnSpPr/>
          <p:nvPr/>
        </p:nvCxnSpPr>
        <p:spPr>
          <a:xfrm flipH="1">
            <a:off x="2356647" y="560439"/>
            <a:ext cx="49722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uora yhdysviiva 34"/>
          <p:cNvCxnSpPr/>
          <p:nvPr/>
        </p:nvCxnSpPr>
        <p:spPr>
          <a:xfrm flipH="1">
            <a:off x="2338899" y="1435510"/>
            <a:ext cx="5248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7" name="Tekstiruutu 36"/>
          <p:cNvSpPr txBox="1"/>
          <p:nvPr/>
        </p:nvSpPr>
        <p:spPr>
          <a:xfrm>
            <a:off x="7954252" y="3482742"/>
            <a:ext cx="4237748" cy="1588127"/>
          </a:xfrm>
          <a:prstGeom prst="rect">
            <a:avLst/>
          </a:prstGeom>
          <a:solidFill>
            <a:schemeClr val="bg1">
              <a:lumMod val="95000"/>
            </a:schemeClr>
          </a:solidFill>
        </p:spPr>
        <p:txBody>
          <a:bodyPr wrap="square" rtlCol="0">
            <a:spAutoFit/>
          </a:bodyPr>
          <a:lstStyle/>
          <a:p>
            <a:pPr marL="0" marR="0" lvl="0" indent="0" algn="l" defTabSz="914377" rtl="0" eaLnBrk="1" fontAlgn="auto" latinLnBrk="0" hangingPunct="1">
              <a:lnSpc>
                <a:spcPct val="90000"/>
              </a:lnSpc>
              <a:spcBef>
                <a:spcPts val="1000"/>
              </a:spcBef>
              <a:spcAft>
                <a:spcPts val="0"/>
              </a:spcAft>
              <a:buClr>
                <a:srgbClr val="009F8D"/>
              </a:buClr>
              <a:buSzTx/>
              <a:buFontTx/>
              <a:buNone/>
              <a:tabLst/>
              <a:defRPr/>
            </a:pPr>
            <a:r>
              <a:rPr kumimoji="0" lang="fi-FI" sz="2700" b="1" i="0" u="none" strike="noStrike" kern="1200" cap="none" spc="0" normalizeH="0" baseline="0" noProof="0" dirty="0">
                <a:ln>
                  <a:noFill/>
                </a:ln>
                <a:solidFill>
                  <a:srgbClr val="3C2B7C">
                    <a:lumMod val="75000"/>
                  </a:srgbClr>
                </a:solidFill>
                <a:effectLst/>
                <a:uLnTx/>
                <a:uFillTx/>
                <a:latin typeface="Arial" panose="020B0604020202020204" pitchFamily="34" charset="0"/>
                <a:ea typeface="+mn-ea"/>
                <a:cs typeface="Arial" panose="020B0604020202020204" pitchFamily="34" charset="0"/>
              </a:rPr>
              <a:t>Hyvinvoinnin ja </a:t>
            </a:r>
            <a:br>
              <a:rPr kumimoji="0" lang="fi-FI" sz="2700" b="1" i="0" u="none" strike="noStrike" kern="1200" cap="none" spc="0" normalizeH="0" baseline="0" noProof="0" dirty="0">
                <a:ln>
                  <a:noFill/>
                </a:ln>
                <a:solidFill>
                  <a:srgbClr val="3C2B7C">
                    <a:lumMod val="75000"/>
                  </a:srgbClr>
                </a:solidFill>
                <a:effectLst/>
                <a:uLnTx/>
                <a:uFillTx/>
                <a:latin typeface="Arial" panose="020B0604020202020204" pitchFamily="34" charset="0"/>
                <a:ea typeface="+mn-ea"/>
                <a:cs typeface="Arial" panose="020B0604020202020204" pitchFamily="34" charset="0"/>
              </a:rPr>
            </a:br>
            <a:r>
              <a:rPr kumimoji="0" lang="fi-FI" sz="2700" b="1" i="0" u="none" strike="noStrike" kern="1200" cap="none" spc="0" normalizeH="0" baseline="0" noProof="0" dirty="0">
                <a:ln>
                  <a:noFill/>
                </a:ln>
                <a:solidFill>
                  <a:srgbClr val="3C2B7C">
                    <a:lumMod val="75000"/>
                  </a:srgbClr>
                </a:solidFill>
                <a:effectLst/>
                <a:uLnTx/>
                <a:uFillTx/>
                <a:latin typeface="Arial" panose="020B0604020202020204" pitchFamily="34" charset="0"/>
                <a:ea typeface="+mn-ea"/>
                <a:cs typeface="Arial" panose="020B0604020202020204" pitchFamily="34" charset="0"/>
              </a:rPr>
              <a:t>terveyden edistämisen </a:t>
            </a:r>
            <a:br>
              <a:rPr kumimoji="0" lang="fi-FI" sz="2700" b="1" i="0" u="none" strike="noStrike" kern="1200" cap="none" spc="0" normalizeH="0" baseline="0" noProof="0" dirty="0">
                <a:ln>
                  <a:noFill/>
                </a:ln>
                <a:solidFill>
                  <a:srgbClr val="3C2B7C">
                    <a:lumMod val="75000"/>
                  </a:srgbClr>
                </a:solidFill>
                <a:effectLst/>
                <a:uLnTx/>
                <a:uFillTx/>
                <a:latin typeface="Arial" panose="020B0604020202020204" pitchFamily="34" charset="0"/>
                <a:ea typeface="+mn-ea"/>
                <a:cs typeface="Arial" panose="020B0604020202020204" pitchFamily="34" charset="0"/>
              </a:rPr>
            </a:br>
            <a:r>
              <a:rPr kumimoji="0" lang="fi-FI" sz="2700" b="1" i="0" u="none" strike="noStrike" kern="1200" cap="none" spc="0" normalizeH="0" baseline="0" noProof="0" dirty="0">
                <a:ln>
                  <a:noFill/>
                </a:ln>
                <a:solidFill>
                  <a:srgbClr val="3C2B7C">
                    <a:lumMod val="75000"/>
                  </a:srgbClr>
                </a:solidFill>
                <a:effectLst/>
                <a:uLnTx/>
                <a:uFillTx/>
                <a:latin typeface="Arial" panose="020B0604020202020204" pitchFamily="34" charset="0"/>
                <a:ea typeface="+mn-ea"/>
                <a:cs typeface="Arial" panose="020B0604020202020204" pitchFamily="34" charset="0"/>
              </a:rPr>
              <a:t>palvelualueen</a:t>
            </a:r>
            <a:r>
              <a:rPr kumimoji="0" lang="fi-FI" sz="2700" b="1" i="0" u="none" strike="noStrike" kern="1200" cap="none" spc="0" normalizeH="0" noProof="0" dirty="0">
                <a:ln>
                  <a:noFill/>
                </a:ln>
                <a:solidFill>
                  <a:srgbClr val="3C2B7C">
                    <a:lumMod val="75000"/>
                  </a:srgbClr>
                </a:solidFill>
                <a:effectLst/>
                <a:uLnTx/>
                <a:uFillTx/>
                <a:latin typeface="Arial" panose="020B0604020202020204" pitchFamily="34" charset="0"/>
                <a:ea typeface="+mn-ea"/>
                <a:cs typeface="Arial" panose="020B0604020202020204" pitchFamily="34" charset="0"/>
              </a:rPr>
              <a:t> organisoituminen</a:t>
            </a:r>
            <a:endParaRPr kumimoji="0" lang="fi-FI" sz="2700" b="1" i="0" u="none" strike="noStrike" kern="1200" cap="none" spc="0" normalizeH="0" baseline="0" noProof="0" dirty="0">
              <a:ln>
                <a:noFill/>
              </a:ln>
              <a:solidFill>
                <a:srgbClr val="3C2B7C">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4805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BD6D5D-53D5-4564-BF76-CDB304750854}"/>
              </a:ext>
            </a:extLst>
          </p:cNvPr>
          <p:cNvSpPr>
            <a:spLocks noGrp="1"/>
          </p:cNvSpPr>
          <p:nvPr>
            <p:ph type="ctrTitle"/>
          </p:nvPr>
        </p:nvSpPr>
        <p:spPr>
          <a:xfrm>
            <a:off x="1029984" y="1896077"/>
            <a:ext cx="6691691" cy="4340270"/>
          </a:xfrm>
        </p:spPr>
        <p:txBody>
          <a:bodyPr>
            <a:normAutofit fontScale="90000"/>
          </a:bodyPr>
          <a:lstStyle/>
          <a:p>
            <a:br>
              <a:rPr lang="fi-FI" sz="2200" b="0" dirty="0"/>
            </a:br>
            <a:br>
              <a:rPr lang="fi-FI" sz="2200" b="0" dirty="0"/>
            </a:br>
            <a:br>
              <a:rPr lang="fi-FI" sz="2200" b="0" dirty="0"/>
            </a:br>
            <a:r>
              <a:rPr lang="fi-FI" sz="4000" dirty="0">
                <a:latin typeface="Arial"/>
                <a:cs typeface="Arial"/>
              </a:rPr>
              <a:t>Järjestöyhteistyö</a:t>
            </a:r>
            <a:br>
              <a:rPr lang="fi-FI" sz="4000" b="0" dirty="0"/>
            </a:br>
            <a:br>
              <a:rPr lang="fi-FI" sz="2200" b="0" dirty="0"/>
            </a:br>
            <a:r>
              <a:rPr lang="fi-FI" sz="2200" b="0" dirty="0">
                <a:solidFill>
                  <a:srgbClr val="FFC000"/>
                </a:solidFill>
                <a:latin typeface="Arial"/>
                <a:cs typeface="Arial"/>
              </a:rPr>
              <a:t>Anri Niskala</a:t>
            </a:r>
            <a:r>
              <a:rPr lang="fi-FI" sz="2200" b="0" dirty="0">
                <a:latin typeface="Arial"/>
                <a:cs typeface="Arial"/>
              </a:rPr>
              <a:t>, erityisasiantuntija järjestö- ja seurakuntayhteistyö sekä kumppanuudet</a:t>
            </a:r>
            <a:br>
              <a:rPr lang="fi-FI" sz="2200" b="0" dirty="0">
                <a:latin typeface="Arial"/>
                <a:cs typeface="Arial"/>
              </a:rPr>
            </a:br>
            <a:br>
              <a:rPr lang="fi-FI" sz="2200" b="0" dirty="0">
                <a:latin typeface="Arial"/>
                <a:cs typeface="Arial"/>
              </a:rPr>
            </a:br>
            <a:r>
              <a:rPr lang="fi-FI" sz="2200" b="0" dirty="0">
                <a:latin typeface="Arial"/>
                <a:cs typeface="Arial"/>
              </a:rPr>
              <a:t>anri.niskala@varha.fi</a:t>
            </a:r>
            <a:br>
              <a:rPr lang="fi-FI" sz="2200" b="0"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fi-FI" sz="2200" b="0"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fi-FI" sz="3600" b="0" dirty="0">
                <a:solidFill>
                  <a:schemeClr val="accent5"/>
                </a:solidFill>
              </a:rPr>
              <a:t>www.varha.fi/jarjestoyhteistyo</a:t>
            </a:r>
            <a:br>
              <a:rPr lang="fi-FI" sz="3600" b="0" dirty="0">
                <a:solidFill>
                  <a:schemeClr val="accent5"/>
                </a:solidFill>
              </a:rPr>
            </a:br>
            <a:br>
              <a:rPr lang="fi-FI" sz="2700" dirty="0"/>
            </a:br>
            <a:br>
              <a:rPr lang="fi-FI" sz="5300" dirty="0"/>
            </a:br>
            <a:endParaRPr lang="fi-FI" dirty="0"/>
          </a:p>
        </p:txBody>
      </p:sp>
      <p:sp>
        <p:nvSpPr>
          <p:cNvPr id="3" name="Tekstin paikkamerkki 2">
            <a:extLst>
              <a:ext uri="{FF2B5EF4-FFF2-40B4-BE49-F238E27FC236}">
                <a16:creationId xmlns:a16="http://schemas.microsoft.com/office/drawing/2014/main" id="{21C2DBAD-B551-4CF7-925E-9BA5E1C29FCE}"/>
              </a:ext>
            </a:extLst>
          </p:cNvPr>
          <p:cNvSpPr>
            <a:spLocks noGrp="1"/>
          </p:cNvSpPr>
          <p:nvPr>
            <p:ph type="body" sz="quarter" idx="10"/>
          </p:nvPr>
        </p:nvSpPr>
        <p:spPr>
          <a:xfrm>
            <a:off x="6239739" y="6441396"/>
            <a:ext cx="5579921" cy="389376"/>
          </a:xfrm>
        </p:spPr>
        <p:txBody>
          <a:bodyPr/>
          <a:lstStyle/>
          <a:p>
            <a:endParaRPr lang="fi-FI"/>
          </a:p>
        </p:txBody>
      </p:sp>
      <p:sp>
        <p:nvSpPr>
          <p:cNvPr id="8" name="Suorakulmio 7">
            <a:extLst>
              <a:ext uri="{FF2B5EF4-FFF2-40B4-BE49-F238E27FC236}">
                <a16:creationId xmlns:a16="http://schemas.microsoft.com/office/drawing/2014/main" id="{E0F384A2-074B-DE33-E919-7FC066F293C7}"/>
              </a:ext>
            </a:extLst>
          </p:cNvPr>
          <p:cNvSpPr/>
          <p:nvPr/>
        </p:nvSpPr>
        <p:spPr>
          <a:xfrm>
            <a:off x="8028947" y="2814218"/>
            <a:ext cx="1309418" cy="14881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Tekstiruutu 9">
            <a:extLst>
              <a:ext uri="{FF2B5EF4-FFF2-40B4-BE49-F238E27FC236}">
                <a16:creationId xmlns:a16="http://schemas.microsoft.com/office/drawing/2014/main" id="{1612014F-EE56-8F79-D4E6-6318BCC45B24}"/>
              </a:ext>
            </a:extLst>
          </p:cNvPr>
          <p:cNvSpPr txBox="1"/>
          <p:nvPr/>
        </p:nvSpPr>
        <p:spPr>
          <a:xfrm>
            <a:off x="8032019" y="4296853"/>
            <a:ext cx="1420208" cy="276999"/>
          </a:xfrm>
          <a:prstGeom prst="rect">
            <a:avLst/>
          </a:prstGeom>
          <a:solidFill>
            <a:schemeClr val="accent5">
              <a:lumMod val="60000"/>
              <a:lumOff val="40000"/>
            </a:schemeClr>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err="1">
                <a:ln>
                  <a:noFill/>
                </a:ln>
                <a:solidFill>
                  <a:srgbClr val="000000"/>
                </a:solidFill>
                <a:effectLst/>
                <a:uLnTx/>
                <a:uFillTx/>
                <a:latin typeface="Arial" panose="020B0604020202020204"/>
                <a:ea typeface="+mn-ea"/>
                <a:cs typeface="Arial"/>
              </a:rPr>
              <a:t>Anri</a:t>
            </a:r>
            <a:r>
              <a:rPr kumimoji="0" lang="fi-FI" sz="1200" b="0" i="0" u="none" strike="noStrike" kern="1200" cap="none" spc="0" normalizeH="0" baseline="0" noProof="0">
                <a:ln>
                  <a:noFill/>
                </a:ln>
                <a:solidFill>
                  <a:srgbClr val="000000"/>
                </a:solidFill>
                <a:effectLst/>
                <a:uLnTx/>
                <a:uFillTx/>
                <a:latin typeface="Arial" panose="020B0604020202020204"/>
                <a:ea typeface="+mn-ea"/>
                <a:cs typeface="Arial"/>
              </a:rPr>
              <a:t> Niskala</a:t>
            </a:r>
            <a:endParaRPr kumimoji="0" lang="fi-FI"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236F2890-3A5B-23CA-B0B1-A7E93544E28B}"/>
              </a:ext>
            </a:extLst>
          </p:cNvPr>
          <p:cNvPicPr>
            <a:picLocks noChangeAspect="1"/>
          </p:cNvPicPr>
          <p:nvPr/>
        </p:nvPicPr>
        <p:blipFill>
          <a:blip r:embed="rId2"/>
          <a:stretch>
            <a:fillRect/>
          </a:stretch>
        </p:blipFill>
        <p:spPr>
          <a:xfrm>
            <a:off x="8026399" y="2756802"/>
            <a:ext cx="1384852" cy="1543177"/>
          </a:xfrm>
          <a:prstGeom prst="rect">
            <a:avLst/>
          </a:prstGeom>
        </p:spPr>
      </p:pic>
    </p:spTree>
    <p:extLst>
      <p:ext uri="{BB962C8B-B14F-4D97-AF65-F5344CB8AC3E}">
        <p14:creationId xmlns:p14="http://schemas.microsoft.com/office/powerpoint/2010/main" val="1248835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descr="Violetti Kukka · Ilmainen valokuva Pixabayss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21" y="978428"/>
            <a:ext cx="6019076" cy="4996453"/>
          </a:xfrm>
          <a:prstGeom prst="heart">
            <a:avLst/>
          </a:prstGeom>
        </p:spPr>
      </p:pic>
      <p:sp>
        <p:nvSpPr>
          <p:cNvPr id="2" name="Otsikko 1"/>
          <p:cNvSpPr>
            <a:spLocks noGrp="1"/>
          </p:cNvSpPr>
          <p:nvPr>
            <p:ph type="ctrTitle"/>
          </p:nvPr>
        </p:nvSpPr>
        <p:spPr>
          <a:xfrm>
            <a:off x="2739646" y="1"/>
            <a:ext cx="11468100" cy="1082756"/>
          </a:xfrm>
        </p:spPr>
        <p:txBody>
          <a:bodyPr/>
          <a:lstStyle/>
          <a:p>
            <a:r>
              <a:rPr lang="fi-FI" dirty="0" err="1"/>
              <a:t>Varhan</a:t>
            </a:r>
            <a:r>
              <a:rPr lang="fi-FI" dirty="0"/>
              <a:t> järjestöyhteistyön malli</a:t>
            </a:r>
          </a:p>
        </p:txBody>
      </p:sp>
      <p:sp>
        <p:nvSpPr>
          <p:cNvPr id="4" name="Tekstiruutu 3"/>
          <p:cNvSpPr txBox="1"/>
          <p:nvPr/>
        </p:nvSpPr>
        <p:spPr>
          <a:xfrm>
            <a:off x="3417171" y="4590228"/>
            <a:ext cx="8571628" cy="1508105"/>
          </a:xfrm>
          <a:prstGeom prst="rect">
            <a:avLst/>
          </a:prstGeom>
          <a:solidFill>
            <a:schemeClr val="bg2"/>
          </a:solidFill>
        </p:spPr>
        <p:txBody>
          <a:bodyPr wrap="square" lIns="121920" tIns="60960" rIns="121920" bIns="60960" rtlCol="0" anchor="t">
            <a:spAutoFit/>
          </a:bodyPr>
          <a:lstStyle/>
          <a:p>
            <a:pPr defTabSz="914377"/>
            <a:r>
              <a:rPr lang="fi-FI" b="1" dirty="0">
                <a:solidFill>
                  <a:srgbClr val="FFFFFF"/>
                </a:solidFill>
                <a:latin typeface="Arial" panose="020B0604020202020204"/>
              </a:rPr>
              <a:t>Toiminnallinen yhteistyö, </a:t>
            </a:r>
            <a:r>
              <a:rPr lang="fi-FI" dirty="0">
                <a:solidFill>
                  <a:srgbClr val="FFFFFF"/>
                </a:solidFill>
                <a:latin typeface="Arial" panose="020B0604020202020204"/>
              </a:rPr>
              <a:t>ei rahallista avustusta</a:t>
            </a:r>
          </a:p>
          <a:p>
            <a:pPr marL="380990" indent="-380990" defTabSz="914377">
              <a:buFont typeface="Arial" panose="020B0604020202020204" pitchFamily="34" charset="0"/>
              <a:buChar char="•"/>
            </a:pPr>
            <a:r>
              <a:rPr lang="fi-FI" dirty="0">
                <a:solidFill>
                  <a:srgbClr val="FFFFFF"/>
                </a:solidFill>
                <a:latin typeface="Arial" panose="020B0604020202020204"/>
              </a:rPr>
              <a:t>Koulutus, tila-, tapahtuma- ja viestintäyhteistyö</a:t>
            </a:r>
            <a:endParaRPr lang="fi-FI" dirty="0">
              <a:solidFill>
                <a:srgbClr val="FFFFFF"/>
              </a:solidFill>
              <a:latin typeface="Arial" panose="020B0604020202020204"/>
              <a:cs typeface="Arial"/>
            </a:endParaRPr>
          </a:p>
          <a:p>
            <a:pPr marL="380990" indent="-380990" defTabSz="914377">
              <a:buFont typeface="Arial" panose="020B0604020202020204" pitchFamily="34" charset="0"/>
              <a:buChar char="•"/>
            </a:pPr>
            <a:r>
              <a:rPr lang="fi-FI" dirty="0">
                <a:solidFill>
                  <a:srgbClr val="FFFFFF"/>
                </a:solidFill>
                <a:latin typeface="Arial" panose="020B0604020202020204"/>
              </a:rPr>
              <a:t>Kumppanit mukana ohjaavien asiakirjojen laadinnassa sekä työryhmissä</a:t>
            </a:r>
          </a:p>
          <a:p>
            <a:pPr marL="380990" indent="-380990" defTabSz="914377">
              <a:buFont typeface="Arial" panose="020B0604020202020204" pitchFamily="34" charset="0"/>
              <a:buChar char="•"/>
            </a:pPr>
            <a:r>
              <a:rPr lang="fi-FI" dirty="0">
                <a:solidFill>
                  <a:srgbClr val="FFFFFF"/>
                </a:solidFill>
                <a:latin typeface="Arial" panose="020B0604020202020204"/>
              </a:rPr>
              <a:t>Järjestöyhteistyön rakenteet:  neuvottelukunnat, järjestöprojektiryhmä, vaikuttamistoimielimet</a:t>
            </a:r>
          </a:p>
        </p:txBody>
      </p:sp>
      <p:sp>
        <p:nvSpPr>
          <p:cNvPr id="5" name="Tekstiruutu 4"/>
          <p:cNvSpPr txBox="1"/>
          <p:nvPr/>
        </p:nvSpPr>
        <p:spPr>
          <a:xfrm>
            <a:off x="4126563" y="3652333"/>
            <a:ext cx="7862236" cy="923330"/>
          </a:xfrm>
          <a:prstGeom prst="rect">
            <a:avLst/>
          </a:prstGeom>
          <a:solidFill>
            <a:schemeClr val="accent5"/>
          </a:solidFill>
        </p:spPr>
        <p:txBody>
          <a:bodyPr wrap="square" rtlCol="0">
            <a:spAutoFit/>
          </a:bodyPr>
          <a:lstStyle/>
          <a:p>
            <a:pPr defTabSz="914377"/>
            <a:r>
              <a:rPr lang="fi-FI" b="1" dirty="0">
                <a:solidFill>
                  <a:srgbClr val="FFFFFF"/>
                </a:solidFill>
                <a:latin typeface="Arial" panose="020B0604020202020204"/>
              </a:rPr>
              <a:t>Yleinen yhteistyö, </a:t>
            </a:r>
            <a:r>
              <a:rPr lang="fi-FI" dirty="0">
                <a:solidFill>
                  <a:srgbClr val="FFFFFF"/>
                </a:solidFill>
                <a:latin typeface="Arial" panose="020B0604020202020204"/>
              </a:rPr>
              <a:t>ei rahallista avustusta</a:t>
            </a:r>
          </a:p>
          <a:p>
            <a:pPr marL="380990" indent="-380990" defTabSz="914377">
              <a:buFont typeface="Arial" panose="020B0604020202020204" pitchFamily="34" charset="0"/>
              <a:buChar char="•"/>
            </a:pPr>
            <a:r>
              <a:rPr lang="fi-FI" dirty="0">
                <a:solidFill>
                  <a:srgbClr val="FFFFFF"/>
                </a:solidFill>
                <a:latin typeface="Arial" panose="020B0604020202020204"/>
              </a:rPr>
              <a:t>Hankeyhteistyö, ohjaus- ja työryhmien </a:t>
            </a:r>
            <a:r>
              <a:rPr lang="fi-FI" dirty="0" err="1">
                <a:solidFill>
                  <a:srgbClr val="FFFFFF"/>
                </a:solidFill>
                <a:latin typeface="Arial" panose="020B0604020202020204"/>
              </a:rPr>
              <a:t>jäsenyt</a:t>
            </a:r>
            <a:r>
              <a:rPr lang="fi-FI" dirty="0">
                <a:solidFill>
                  <a:srgbClr val="FFFFFF"/>
                </a:solidFill>
                <a:latin typeface="Arial" panose="020B0604020202020204"/>
              </a:rPr>
              <a:t> ja verkostoyhteistyö</a:t>
            </a:r>
          </a:p>
          <a:p>
            <a:pPr defTabSz="914377"/>
            <a:endParaRPr lang="fi-FI" dirty="0">
              <a:solidFill>
                <a:srgbClr val="FFFFFF"/>
              </a:solidFill>
              <a:latin typeface="Arial" panose="020B0604020202020204"/>
            </a:endParaRPr>
          </a:p>
        </p:txBody>
      </p:sp>
      <p:sp>
        <p:nvSpPr>
          <p:cNvPr id="6" name="Tekstiruutu 5"/>
          <p:cNvSpPr txBox="1"/>
          <p:nvPr/>
        </p:nvSpPr>
        <p:spPr>
          <a:xfrm>
            <a:off x="4731512" y="2452004"/>
            <a:ext cx="7257289" cy="1200329"/>
          </a:xfrm>
          <a:prstGeom prst="rect">
            <a:avLst/>
          </a:prstGeom>
          <a:solidFill>
            <a:schemeClr val="tx2"/>
          </a:solidFill>
        </p:spPr>
        <p:txBody>
          <a:bodyPr wrap="square" rtlCol="0">
            <a:spAutoFit/>
          </a:bodyPr>
          <a:lstStyle/>
          <a:p>
            <a:pPr defTabSz="914377"/>
            <a:r>
              <a:rPr lang="fi-FI" b="1" dirty="0">
                <a:solidFill>
                  <a:srgbClr val="FFFFFF"/>
                </a:solidFill>
                <a:latin typeface="Arial" panose="020B0604020202020204"/>
              </a:rPr>
              <a:t>Toiminta-avustukset</a:t>
            </a:r>
            <a:endParaRPr lang="fi-FI" dirty="0">
              <a:solidFill>
                <a:srgbClr val="FFFFFF"/>
              </a:solidFill>
              <a:latin typeface="Arial" panose="020B0604020202020204"/>
            </a:endParaRPr>
          </a:p>
          <a:p>
            <a:pPr marL="380990" indent="-380990" defTabSz="914377">
              <a:buFont typeface="Arial" panose="020B0604020202020204" pitchFamily="34" charset="0"/>
              <a:buChar char="•"/>
            </a:pPr>
            <a:r>
              <a:rPr lang="fi-FI" dirty="0">
                <a:solidFill>
                  <a:srgbClr val="FFFFFF"/>
                </a:solidFill>
                <a:latin typeface="Arial" panose="020B0604020202020204"/>
              </a:rPr>
              <a:t>Hyvinvointialueen lakisääteisiä tehtäviä täydentävä ja tukeva</a:t>
            </a:r>
          </a:p>
          <a:p>
            <a:pPr defTabSz="914377"/>
            <a:r>
              <a:rPr lang="fi-FI" dirty="0">
                <a:solidFill>
                  <a:srgbClr val="FFFFFF"/>
                </a:solidFill>
                <a:latin typeface="Arial" panose="020B0604020202020204"/>
              </a:rPr>
              <a:t>hyvinvoinnin, terveyden ja turvallisuuden edistämiseen kohdentuvan toiminnan rahoitus ja tuki</a:t>
            </a:r>
          </a:p>
        </p:txBody>
      </p:sp>
      <p:sp>
        <p:nvSpPr>
          <p:cNvPr id="7" name="Tekstiruutu 6"/>
          <p:cNvSpPr txBox="1"/>
          <p:nvPr/>
        </p:nvSpPr>
        <p:spPr>
          <a:xfrm>
            <a:off x="5662198" y="1266575"/>
            <a:ext cx="6326601" cy="1200329"/>
          </a:xfrm>
          <a:prstGeom prst="rect">
            <a:avLst/>
          </a:prstGeom>
          <a:solidFill>
            <a:srgbClr val="FF33CC"/>
          </a:solidFill>
        </p:spPr>
        <p:txBody>
          <a:bodyPr wrap="square" rtlCol="0">
            <a:spAutoFit/>
          </a:bodyPr>
          <a:lstStyle/>
          <a:p>
            <a:pPr defTabSz="914377"/>
            <a:r>
              <a:rPr lang="fi-FI" b="1" dirty="0">
                <a:solidFill>
                  <a:srgbClr val="FFFFFF"/>
                </a:solidFill>
                <a:latin typeface="Arial" panose="020B0604020202020204"/>
              </a:rPr>
              <a:t>Kumppanuussopimukset</a:t>
            </a:r>
          </a:p>
          <a:p>
            <a:pPr marL="285750" indent="-285750" defTabSz="914377">
              <a:buFont typeface="Arial" panose="020B0604020202020204" pitchFamily="34" charset="0"/>
              <a:buChar char="•"/>
            </a:pPr>
            <a:r>
              <a:rPr lang="fi-FI" dirty="0">
                <a:solidFill>
                  <a:srgbClr val="FFFFFF"/>
                </a:solidFill>
                <a:latin typeface="Arial" panose="020B0604020202020204"/>
              </a:rPr>
              <a:t>Hyvinvointialueen strategian, hyvinvointisuunnitelman ja palvelutarpeiden mukaisen toiminnan rahoitus ja tuki</a:t>
            </a:r>
          </a:p>
          <a:p>
            <a:pPr marL="285750" indent="-285750" defTabSz="914377">
              <a:buFont typeface="Arial" panose="020B0604020202020204" pitchFamily="34" charset="0"/>
              <a:buChar char="•"/>
            </a:pPr>
            <a:r>
              <a:rPr lang="fi-FI" dirty="0" err="1">
                <a:solidFill>
                  <a:srgbClr val="FFFFFF"/>
                </a:solidFill>
                <a:latin typeface="Arial" panose="020B0604020202020204"/>
              </a:rPr>
              <a:t>Varhan</a:t>
            </a:r>
            <a:r>
              <a:rPr lang="fi-FI" dirty="0">
                <a:solidFill>
                  <a:srgbClr val="FFFFFF"/>
                </a:solidFill>
                <a:latin typeface="Arial" panose="020B0604020202020204"/>
              </a:rPr>
              <a:t> avustus täydentävää rahoitusta (STEA, ELY </a:t>
            </a:r>
            <a:r>
              <a:rPr lang="fi-FI" dirty="0" err="1">
                <a:solidFill>
                  <a:srgbClr val="FFFFFF"/>
                </a:solidFill>
                <a:latin typeface="Arial" panose="020B0604020202020204"/>
              </a:rPr>
              <a:t>yms</a:t>
            </a:r>
            <a:r>
              <a:rPr lang="fi-FI" dirty="0">
                <a:solidFill>
                  <a:srgbClr val="FFFFFF"/>
                </a:solidFill>
                <a:latin typeface="Arial" panose="020B0604020202020204"/>
              </a:rPr>
              <a:t>)</a:t>
            </a:r>
          </a:p>
        </p:txBody>
      </p:sp>
      <p:sp>
        <p:nvSpPr>
          <p:cNvPr id="10" name="Tekstiruutu 9"/>
          <p:cNvSpPr txBox="1"/>
          <p:nvPr/>
        </p:nvSpPr>
        <p:spPr>
          <a:xfrm>
            <a:off x="574765" y="2338792"/>
            <a:ext cx="3661703" cy="995401"/>
          </a:xfrm>
          <a:prstGeom prst="rect">
            <a:avLst/>
          </a:prstGeom>
          <a:solidFill>
            <a:srgbClr val="FFC000">
              <a:alpha val="63000"/>
            </a:srgbClr>
          </a:solidFill>
          <a:ln>
            <a:noFill/>
          </a:ln>
          <a:effectLst>
            <a:softEdge rad="31750"/>
          </a:effectLst>
        </p:spPr>
        <p:txBody>
          <a:bodyPr wrap="square" rtlCol="0">
            <a:spAutoFit/>
          </a:bodyPr>
          <a:lstStyle/>
          <a:p>
            <a:pPr defTabSz="914377"/>
            <a:r>
              <a:rPr lang="fi-FI" sz="1467" b="1" dirty="0">
                <a:solidFill>
                  <a:srgbClr val="FFFFFF"/>
                </a:solidFill>
                <a:latin typeface="Arial" panose="020B0604020202020204"/>
              </a:rPr>
              <a:t>Varha kumppaneineen tekee tiivistä yhteistyötä varsinaisuomalaisten hyvinvoinnin, terveyden ja turvallisuuden edistämiseksi</a:t>
            </a:r>
          </a:p>
        </p:txBody>
      </p:sp>
    </p:spTree>
    <p:extLst>
      <p:ext uri="{BB962C8B-B14F-4D97-AF65-F5344CB8AC3E}">
        <p14:creationId xmlns:p14="http://schemas.microsoft.com/office/powerpoint/2010/main" val="257111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Hyvinvointia ja terveyttä edistetään laajassa yhteistyössä</a:t>
            </a:r>
          </a:p>
        </p:txBody>
      </p:sp>
      <p:sp>
        <p:nvSpPr>
          <p:cNvPr id="3" name="Tekstin paikkamerkki 2"/>
          <p:cNvSpPr>
            <a:spLocks noGrp="1"/>
          </p:cNvSpPr>
          <p:nvPr>
            <p:ph type="body" sz="quarter" idx="14"/>
          </p:nvPr>
        </p:nvSpPr>
        <p:spPr>
          <a:xfrm>
            <a:off x="385005" y="1610089"/>
            <a:ext cx="11479617" cy="5165313"/>
          </a:xfrm>
        </p:spPr>
        <p:txBody>
          <a:bodyPr>
            <a:normAutofit fontScale="92500"/>
          </a:bodyPr>
          <a:lstStyle/>
          <a:p>
            <a:r>
              <a:rPr lang="fi-FI" sz="3067" dirty="0"/>
              <a:t>Hyvinvointialueen on toimittava hyvinvoinnin ja terveyden edistämisessä yhteistyössä alueensa </a:t>
            </a:r>
            <a:r>
              <a:rPr lang="fi-FI" sz="3067" b="1" dirty="0"/>
              <a:t>kuntien, </a:t>
            </a:r>
            <a:r>
              <a:rPr lang="fi-FI" sz="3067" dirty="0"/>
              <a:t>muiden julkisten toimijoiden, yksityisten yritysten ja yleishyödyllisten yhteisöjen kanssa. </a:t>
            </a:r>
          </a:p>
          <a:p>
            <a:r>
              <a:rPr lang="fi-FI" sz="3067" dirty="0"/>
              <a:t>Edistettävä hyvinvoinnin ja terveyden edistämistyötä tekevien järjestöjen toimintaedellytyksiä ja vaikutusmahdollisuuksia.</a:t>
            </a:r>
          </a:p>
          <a:p>
            <a:r>
              <a:rPr lang="fi-FI" sz="3067" dirty="0"/>
              <a:t>Hyvinvointialueen on neuvoteltava vähintään kerran vuodessa yhdessä alueensa kuntien sekä muiden edellä tässä momentissa mainittujen hyvinvointialueen alueella hyvinvoinnin ja terveyden edistämistyötä tekevien toimijoiden kanssa hyvinvoinnin ja terveyden edistämistä koskevista tavoitteista, toimenpiteistä, yhteistyöstä ja seurannasta. </a:t>
            </a:r>
          </a:p>
          <a:p>
            <a:pPr marL="0" indent="0">
              <a:buNone/>
            </a:pPr>
            <a:r>
              <a:rPr lang="fi-FI" dirty="0"/>
              <a:t> Laki sosiaali- ja terveydenhuollon järjestämisestä, 7§</a:t>
            </a:r>
          </a:p>
          <a:p>
            <a:pPr marL="0" indent="0">
              <a:buNone/>
            </a:pPr>
            <a:endParaRPr lang="fi-FI" dirty="0"/>
          </a:p>
        </p:txBody>
      </p:sp>
    </p:spTree>
    <p:extLst>
      <p:ext uri="{BB962C8B-B14F-4D97-AF65-F5344CB8AC3E}">
        <p14:creationId xmlns:p14="http://schemas.microsoft.com/office/powerpoint/2010/main" val="2107665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Toiminta-avustus</a:t>
            </a:r>
          </a:p>
        </p:txBody>
      </p:sp>
      <p:sp>
        <p:nvSpPr>
          <p:cNvPr id="3" name="Tekstin paikkamerkki 2"/>
          <p:cNvSpPr>
            <a:spLocks noGrp="1"/>
          </p:cNvSpPr>
          <p:nvPr>
            <p:ph type="body" sz="quarter" idx="14"/>
          </p:nvPr>
        </p:nvSpPr>
        <p:spPr/>
        <p:txBody>
          <a:bodyPr/>
          <a:lstStyle/>
          <a:p>
            <a:r>
              <a:rPr lang="fi-FI" dirty="0"/>
              <a:t>Toiminta-avustuksia myönnetään järjestöjen säännöllisen toiminnan tukemiseen. </a:t>
            </a:r>
          </a:p>
          <a:p>
            <a:r>
              <a:rPr lang="fi-FI" dirty="0"/>
              <a:t>Sitä voidaan myöntää myös innovatiiviseen toimintaan sekä häiriötilanteisiin liittyvään toimintaan. Innovatiivisella toiminnalla tarkoitetaan uudenlaista tapaa toteuttaa toimintaa.</a:t>
            </a:r>
          </a:p>
          <a:p>
            <a:r>
              <a:rPr lang="fi-FI" dirty="0"/>
              <a:t>Avustusten haku on kerran vuodessa.</a:t>
            </a:r>
          </a:p>
          <a:p>
            <a:pPr lvl="1"/>
            <a:r>
              <a:rPr lang="fi-FI" dirty="0"/>
              <a:t>Seuraava hakuaika 1.-30.10.2024.</a:t>
            </a:r>
          </a:p>
          <a:p>
            <a:endParaRPr lang="fi-FI" dirty="0"/>
          </a:p>
        </p:txBody>
      </p:sp>
    </p:spTree>
    <p:extLst>
      <p:ext uri="{BB962C8B-B14F-4D97-AF65-F5344CB8AC3E}">
        <p14:creationId xmlns:p14="http://schemas.microsoft.com/office/powerpoint/2010/main" val="1928645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Kumppanuusavustukset ja -sopimukset</a:t>
            </a:r>
          </a:p>
        </p:txBody>
      </p:sp>
      <p:sp>
        <p:nvSpPr>
          <p:cNvPr id="3" name="Tekstin paikkamerkki 2"/>
          <p:cNvSpPr>
            <a:spLocks noGrp="1"/>
          </p:cNvSpPr>
          <p:nvPr>
            <p:ph type="body" sz="quarter" idx="14"/>
          </p:nvPr>
        </p:nvSpPr>
        <p:spPr>
          <a:xfrm>
            <a:off x="385005" y="1541970"/>
            <a:ext cx="11479617" cy="4561931"/>
          </a:xfrm>
        </p:spPr>
        <p:txBody>
          <a:bodyPr>
            <a:noAutofit/>
          </a:bodyPr>
          <a:lstStyle/>
          <a:p>
            <a:pPr marL="380990" indent="-380990"/>
            <a:r>
              <a:rPr lang="fi-FI" sz="2000" dirty="0">
                <a:latin typeface="Arial" panose="020B0604020202020204"/>
              </a:rPr>
              <a:t>Hyvinvointialueen strategian, hyvinvointisuunnitelman ja palvelutarpeiden mukaisen toiminnan rahoitus ja tuki.</a:t>
            </a:r>
          </a:p>
          <a:p>
            <a:pPr marL="380990" indent="-380990"/>
            <a:r>
              <a:rPr lang="fi-FI" sz="2000" dirty="0"/>
              <a:t>Kumppanuussopimuksessa voidaan sopia mahdollisen rahallisen avustamisen lisäksi myös muusta yhteistyöstä.</a:t>
            </a:r>
          </a:p>
          <a:p>
            <a:pPr marL="380990" indent="-380990"/>
            <a:r>
              <a:rPr lang="fi-FI" sz="2000" dirty="0"/>
              <a:t>Kumppanuussopimuksen edellytyksenä on, että avustettavan toiminnan perusrahoitus perustuu STEA-avustukseen, ESR-hankerahoitukseen, ELY-keskuksen myöntämään avustukseen tai muuhun vastaavaan rahoitukseen. Hyvinvointialueen avustus toimii tällöin toimintaa täydentävänä julkisena rahoituksena.</a:t>
            </a:r>
          </a:p>
          <a:p>
            <a:pPr marL="380990" indent="-380990"/>
            <a:r>
              <a:rPr lang="fi-FI" sz="2000" dirty="0"/>
              <a:t>Toiminta- ja kumppanuusavustusten avustusperiaatteet ja hakuaika on yhteneväiset. </a:t>
            </a:r>
          </a:p>
          <a:p>
            <a:pPr marL="380990" indent="-380990"/>
            <a:r>
              <a:rPr lang="fi-FI" sz="2000" dirty="0"/>
              <a:t>Kumppanuussopimukset tehdään aina harkinnanvaraisesti yhteisen sopimisen perusteella. Tuettava toiminta voi toteutua yhden tai useamman kunnan alueella.</a:t>
            </a:r>
          </a:p>
        </p:txBody>
      </p:sp>
    </p:spTree>
    <p:extLst>
      <p:ext uri="{BB962C8B-B14F-4D97-AF65-F5344CB8AC3E}">
        <p14:creationId xmlns:p14="http://schemas.microsoft.com/office/powerpoint/2010/main" val="320936613"/>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Varha">
      <a:dk1>
        <a:srgbClr val="000000"/>
      </a:dk1>
      <a:lt1>
        <a:srgbClr val="FFFFFF"/>
      </a:lt1>
      <a:dk2>
        <a:srgbClr val="3C2B7C"/>
      </a:dk2>
      <a:lt2>
        <a:srgbClr val="009F8D"/>
      </a:lt2>
      <a:accent1>
        <a:srgbClr val="3C2B7C"/>
      </a:accent1>
      <a:accent2>
        <a:srgbClr val="009F8D"/>
      </a:accent2>
      <a:accent3>
        <a:srgbClr val="9990C0"/>
      </a:accent3>
      <a:accent4>
        <a:srgbClr val="D7EAEA"/>
      </a:accent4>
      <a:accent5>
        <a:srgbClr val="F39300"/>
      </a:accent5>
      <a:accent6>
        <a:srgbClr val="145E40"/>
      </a:accent6>
      <a:hlink>
        <a:srgbClr val="F39300"/>
      </a:hlink>
      <a:folHlink>
        <a:srgbClr val="145E4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4704A40-BDB6-D348-BE58-D14FAC197787}" vid="{A24B36F8-F9D4-5445-AED9-CDA78D3FD0D3}"/>
    </a:ext>
  </a:extLst>
</a:theme>
</file>

<file path=ppt/theme/theme3.xml><?xml version="1.0" encoding="utf-8"?>
<a:theme xmlns:a="http://schemas.openxmlformats.org/drawingml/2006/main" name="1_Office-teema">
  <a:themeElements>
    <a:clrScheme name="Varha">
      <a:dk1>
        <a:srgbClr val="000000"/>
      </a:dk1>
      <a:lt1>
        <a:srgbClr val="FFFFFF"/>
      </a:lt1>
      <a:dk2>
        <a:srgbClr val="3C2B7C"/>
      </a:dk2>
      <a:lt2>
        <a:srgbClr val="009F8D"/>
      </a:lt2>
      <a:accent1>
        <a:srgbClr val="3C2B7C"/>
      </a:accent1>
      <a:accent2>
        <a:srgbClr val="009F8D"/>
      </a:accent2>
      <a:accent3>
        <a:srgbClr val="9990C0"/>
      </a:accent3>
      <a:accent4>
        <a:srgbClr val="D7EAEA"/>
      </a:accent4>
      <a:accent5>
        <a:srgbClr val="F39300"/>
      </a:accent5>
      <a:accent6>
        <a:srgbClr val="145E40"/>
      </a:accent6>
      <a:hlink>
        <a:srgbClr val="F39300"/>
      </a:hlink>
      <a:folHlink>
        <a:srgbClr val="145E4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8313CDE-77E2-FA45-BE13-0BA6D3DED47E}" vid="{5C58FDD9-0EBD-EC42-9FCB-B65C9EA879B1}"/>
    </a:ext>
  </a:extLst>
</a:theme>
</file>

<file path=ppt/theme/theme4.xml><?xml version="1.0" encoding="utf-8"?>
<a:theme xmlns:a="http://schemas.openxmlformats.org/drawingml/2006/main" name="1_Office Theme">
  <a:themeElements>
    <a:clrScheme name="Varha">
      <a:dk1>
        <a:srgbClr val="000000"/>
      </a:dk1>
      <a:lt1>
        <a:srgbClr val="FFFFFF"/>
      </a:lt1>
      <a:dk2>
        <a:srgbClr val="3C2B7C"/>
      </a:dk2>
      <a:lt2>
        <a:srgbClr val="009F8D"/>
      </a:lt2>
      <a:accent1>
        <a:srgbClr val="3C2B7C"/>
      </a:accent1>
      <a:accent2>
        <a:srgbClr val="009F8D"/>
      </a:accent2>
      <a:accent3>
        <a:srgbClr val="9990C0"/>
      </a:accent3>
      <a:accent4>
        <a:srgbClr val="D7EAEA"/>
      </a:accent4>
      <a:accent5>
        <a:srgbClr val="F39300"/>
      </a:accent5>
      <a:accent6>
        <a:srgbClr val="145E40"/>
      </a:accent6>
      <a:hlink>
        <a:srgbClr val="F39300"/>
      </a:hlink>
      <a:folHlink>
        <a:srgbClr val="145E4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4704A40-BDB6-D348-BE58-D14FAC197787}" vid="{A24B36F8-F9D4-5445-AED9-CDA78D3FD0D3}"/>
    </a:ext>
  </a:extLst>
</a:theme>
</file>

<file path=docProps/app.xml><?xml version="1.0" encoding="utf-8"?>
<Properties xmlns="http://schemas.openxmlformats.org/officeDocument/2006/extended-properties" xmlns:vt="http://schemas.openxmlformats.org/officeDocument/2006/docPropsVTypes">
  <TotalTime>397</TotalTime>
  <Words>1114</Words>
  <Application>Microsoft Office PowerPoint</Application>
  <PresentationFormat>Laajakuva</PresentationFormat>
  <Paragraphs>178</Paragraphs>
  <Slides>21</Slides>
  <Notes>0</Notes>
  <HiddenSlides>0</HiddenSlides>
  <MMClips>0</MMClips>
  <ScaleCrop>false</ScaleCrop>
  <HeadingPairs>
    <vt:vector size="6" baseType="variant">
      <vt:variant>
        <vt:lpstr>Käytetyt fontit</vt:lpstr>
      </vt:variant>
      <vt:variant>
        <vt:i4>7</vt:i4>
      </vt:variant>
      <vt:variant>
        <vt:lpstr>Teema</vt:lpstr>
      </vt:variant>
      <vt:variant>
        <vt:i4>4</vt:i4>
      </vt:variant>
      <vt:variant>
        <vt:lpstr>Dian otsikot</vt:lpstr>
      </vt:variant>
      <vt:variant>
        <vt:i4>21</vt:i4>
      </vt:variant>
    </vt:vector>
  </HeadingPairs>
  <TitlesOfParts>
    <vt:vector size="32" baseType="lpstr">
      <vt:lpstr>Arial</vt:lpstr>
      <vt:lpstr>Arial Black</vt:lpstr>
      <vt:lpstr>Calibri</vt:lpstr>
      <vt:lpstr>Calibri Light</vt:lpstr>
      <vt:lpstr>Manrope</vt:lpstr>
      <vt:lpstr>Slack-Lato</vt:lpstr>
      <vt:lpstr>Wingdings</vt:lpstr>
      <vt:lpstr>Office-teema</vt:lpstr>
      <vt:lpstr>Office Theme</vt:lpstr>
      <vt:lpstr>1_Office-teema</vt:lpstr>
      <vt:lpstr>1_Office Theme</vt:lpstr>
      <vt:lpstr>Varhan järjestöyhteistyö</vt:lpstr>
      <vt:lpstr>Tätä lupaamme strategiassa</vt:lpstr>
      <vt:lpstr>Varsinais-Suomessa on Soste ry:n  tilastojen mukaan noin 900  sote-järjestöä.</vt:lpstr>
      <vt:lpstr>PowerPoint-esitys</vt:lpstr>
      <vt:lpstr>   Järjestöyhteistyö  Anri Niskala, erityisasiantuntija järjestö- ja seurakuntayhteistyö sekä kumppanuudet  anri.niskala@varha.fi  www.varha.fi/jarjestoyhteistyo   </vt:lpstr>
      <vt:lpstr>Varhan järjestöyhteistyön malli</vt:lpstr>
      <vt:lpstr>Hyvinvointia ja terveyttä edistetään laajassa yhteistyössä</vt:lpstr>
      <vt:lpstr>Toiminta-avustus</vt:lpstr>
      <vt:lpstr>Kumppanuusavustukset ja -sopimukset</vt:lpstr>
      <vt:lpstr>Tilayhteistyö</vt:lpstr>
      <vt:lpstr>Varhan avustusperiaatteet</vt:lpstr>
      <vt:lpstr>Avustusten harkinnanvaraisuus</vt:lpstr>
      <vt:lpstr>Järjestöjen yhteishankkeet </vt:lpstr>
      <vt:lpstr>Koulutusyhteistyö</vt:lpstr>
      <vt:lpstr>Sote-neuvottelukunta tuo ihmisen äänen esiin</vt:lpstr>
      <vt:lpstr>Sote-neuvottelukunnan tehtävät </vt:lpstr>
      <vt:lpstr>Neuvottelukunnan kokoonpano</vt:lpstr>
      <vt:lpstr>Järjestöjen projektiryhmä</vt:lpstr>
      <vt:lpstr>Järjestöprojektiryhmän kokoonpano</vt:lpstr>
      <vt:lpstr>Seuraa viestintää</vt:lpstr>
      <vt:lpstr>Toimintamalleja</vt:lpstr>
    </vt:vector>
  </TitlesOfParts>
  <Company>VSHVA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Varhan avustukset  yhdistyksille ja järjestöille</dc:title>
  <dc:creator>Niskala Anri</dc:creator>
  <cp:lastModifiedBy>Niskala Anri</cp:lastModifiedBy>
  <cp:revision>36</cp:revision>
  <dcterms:created xsi:type="dcterms:W3CDTF">2023-08-08T12:13:54Z</dcterms:created>
  <dcterms:modified xsi:type="dcterms:W3CDTF">2024-05-13T10:46:08Z</dcterms:modified>
</cp:coreProperties>
</file>